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8"/>
  </p:notesMasterIdLst>
  <p:sldIdLst>
    <p:sldId id="256" r:id="rId2"/>
    <p:sldId id="306" r:id="rId3"/>
    <p:sldId id="307" r:id="rId4"/>
    <p:sldId id="308" r:id="rId5"/>
    <p:sldId id="309" r:id="rId6"/>
    <p:sldId id="258" r:id="rId7"/>
    <p:sldId id="262" r:id="rId8"/>
    <p:sldId id="260" r:id="rId9"/>
    <p:sldId id="265" r:id="rId10"/>
    <p:sldId id="261" r:id="rId11"/>
    <p:sldId id="266" r:id="rId12"/>
    <p:sldId id="305" r:id="rId13"/>
    <p:sldId id="352" r:id="rId14"/>
    <p:sldId id="353" r:id="rId15"/>
    <p:sldId id="354" r:id="rId16"/>
    <p:sldId id="355" r:id="rId17"/>
    <p:sldId id="356" r:id="rId18"/>
    <p:sldId id="357" r:id="rId19"/>
    <p:sldId id="358" r:id="rId20"/>
    <p:sldId id="359" r:id="rId21"/>
    <p:sldId id="360" r:id="rId22"/>
    <p:sldId id="361" r:id="rId23"/>
    <p:sldId id="362" r:id="rId24"/>
    <p:sldId id="363" r:id="rId25"/>
    <p:sldId id="364" r:id="rId26"/>
    <p:sldId id="365" r:id="rId27"/>
    <p:sldId id="366" r:id="rId28"/>
    <p:sldId id="367" r:id="rId29"/>
    <p:sldId id="368" r:id="rId30"/>
    <p:sldId id="369" r:id="rId31"/>
    <p:sldId id="370" r:id="rId32"/>
    <p:sldId id="371" r:id="rId33"/>
    <p:sldId id="372" r:id="rId34"/>
    <p:sldId id="373" r:id="rId35"/>
    <p:sldId id="374" r:id="rId36"/>
    <p:sldId id="375" r:id="rId37"/>
    <p:sldId id="376" r:id="rId38"/>
    <p:sldId id="377" r:id="rId39"/>
    <p:sldId id="378" r:id="rId40"/>
    <p:sldId id="379" r:id="rId41"/>
    <p:sldId id="380" r:id="rId42"/>
    <p:sldId id="381" r:id="rId43"/>
    <p:sldId id="382" r:id="rId44"/>
    <p:sldId id="268" r:id="rId45"/>
    <p:sldId id="313" r:id="rId46"/>
    <p:sldId id="319" r:id="rId47"/>
    <p:sldId id="320" r:id="rId48"/>
    <p:sldId id="322" r:id="rId49"/>
    <p:sldId id="323" r:id="rId50"/>
    <p:sldId id="324" r:id="rId51"/>
    <p:sldId id="325" r:id="rId52"/>
    <p:sldId id="326" r:id="rId53"/>
    <p:sldId id="327" r:id="rId54"/>
    <p:sldId id="328" r:id="rId55"/>
    <p:sldId id="329" r:id="rId56"/>
    <p:sldId id="330" r:id="rId57"/>
    <p:sldId id="331" r:id="rId58"/>
    <p:sldId id="332" r:id="rId59"/>
    <p:sldId id="333" r:id="rId60"/>
    <p:sldId id="334" r:id="rId61"/>
    <p:sldId id="269" r:id="rId62"/>
    <p:sldId id="384" r:id="rId63"/>
    <p:sldId id="386" r:id="rId64"/>
    <p:sldId id="388" r:id="rId65"/>
    <p:sldId id="270" r:id="rId66"/>
    <p:sldId id="406" r:id="rId67"/>
    <p:sldId id="407" r:id="rId68"/>
    <p:sldId id="408" r:id="rId69"/>
    <p:sldId id="409" r:id="rId70"/>
    <p:sldId id="410" r:id="rId71"/>
    <p:sldId id="411" r:id="rId72"/>
    <p:sldId id="412" r:id="rId73"/>
    <p:sldId id="413" r:id="rId74"/>
    <p:sldId id="414" r:id="rId75"/>
    <p:sldId id="415" r:id="rId76"/>
    <p:sldId id="416" r:id="rId77"/>
    <p:sldId id="417" r:id="rId78"/>
    <p:sldId id="418" r:id="rId79"/>
    <p:sldId id="419" r:id="rId80"/>
    <p:sldId id="420" r:id="rId81"/>
    <p:sldId id="421" r:id="rId82"/>
    <p:sldId id="422" r:id="rId83"/>
    <p:sldId id="351" r:id="rId84"/>
    <p:sldId id="310" r:id="rId85"/>
    <p:sldId id="311" r:id="rId86"/>
    <p:sldId id="312" r:id="rId87"/>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FF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016" autoAdjust="0"/>
    <p:restoredTop sz="94711" autoAdjust="0"/>
  </p:normalViewPr>
  <p:slideViewPr>
    <p:cSldViewPr snapToGrid="0">
      <p:cViewPr varScale="1">
        <p:scale>
          <a:sx n="101" d="100"/>
          <a:sy n="101" d="100"/>
        </p:scale>
        <p:origin x="126" y="60"/>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259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0EF2B775-E04B-4E2B-B800-D7D82A4C8F1D}" type="datetimeFigureOut">
              <a:rPr lang="en-GB"/>
              <a:pPr>
                <a:defRPr/>
              </a:pPr>
              <a:t>27/01/2017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B3DAEE52-B75F-4E14-9203-02F1352A38B8}" type="slidenum">
              <a:rPr lang="en-GB"/>
              <a:pPr>
                <a:defRPr/>
              </a:pPr>
              <a:t>‹#›</a:t>
            </a:fld>
            <a:endParaRPr lang="en-GB"/>
          </a:p>
        </p:txBody>
      </p:sp>
    </p:spTree>
    <p:extLst>
      <p:ext uri="{BB962C8B-B14F-4D97-AF65-F5344CB8AC3E}">
        <p14:creationId xmlns:p14="http://schemas.microsoft.com/office/powerpoint/2010/main" val="37078741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We hope this event  we’ve entitled Tools for Transformation will help you both as individuals and also corporately together as churches. You represent the agents of change who can impact  the churches and communities you represent in terms of helping us collectively better care for and stewardship this planet (our common home) recognising this is God’s creation that He wants us to look after on His behalf. </a:t>
            </a:r>
          </a:p>
          <a:p>
            <a:pPr eaLnBrk="1" hangingPunct="1">
              <a:spcBef>
                <a:spcPct val="0"/>
              </a:spcBef>
            </a:pPr>
            <a:endParaRPr lang="en-GB" smtClean="0"/>
          </a:p>
          <a:p>
            <a:pPr eaLnBrk="1" hangingPunct="1">
              <a:spcBef>
                <a:spcPct val="0"/>
              </a:spcBef>
            </a:pPr>
            <a:r>
              <a:rPr lang="en-GB" smtClean="0"/>
              <a:t>I’d also like to stress – this is not all we are doing. We are running similar events to this in the next few weeks in Southampton, Bournemouth, Andover and Winchester as well as five further events across Dorset.</a:t>
            </a:r>
          </a:p>
          <a:p>
            <a:pPr eaLnBrk="1" hangingPunct="1">
              <a:spcBef>
                <a:spcPct val="0"/>
              </a:spcBef>
            </a:pPr>
            <a:endParaRPr lang="en-GB" smtClean="0"/>
          </a:p>
          <a:p>
            <a:pPr eaLnBrk="1" hangingPunct="1">
              <a:spcBef>
                <a:spcPct val="0"/>
              </a:spcBef>
            </a:pPr>
            <a:r>
              <a:rPr lang="en-GB" smtClean="0"/>
              <a:t>We want to be able to equip you not just this evening but going forward. So (next slide)…     </a:t>
            </a:r>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103D597-097E-40C1-8288-17A0EA07B69E}" type="slidenum">
              <a:rPr lang="en-GB" smtClean="0">
                <a:latin typeface="Calibri" panose="020F0502020204030204" pitchFamily="34" charset="0"/>
              </a:rPr>
              <a:pPr/>
              <a:t>3</a:t>
            </a:fld>
            <a:endParaRPr lang="en-GB" smtClean="0">
              <a:latin typeface="Calibri" panose="020F0502020204030204" pitchFamily="34" charset="0"/>
            </a:endParaRPr>
          </a:p>
        </p:txBody>
      </p:sp>
    </p:spTree>
    <p:extLst>
      <p:ext uri="{BB962C8B-B14F-4D97-AF65-F5344CB8AC3E}">
        <p14:creationId xmlns:p14="http://schemas.microsoft.com/office/powerpoint/2010/main" val="2546399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mtClean="0"/>
          </a:p>
        </p:txBody>
      </p:sp>
    </p:spTree>
    <p:extLst>
      <p:ext uri="{BB962C8B-B14F-4D97-AF65-F5344CB8AC3E}">
        <p14:creationId xmlns:p14="http://schemas.microsoft.com/office/powerpoint/2010/main" val="655308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mtClean="0"/>
          </a:p>
        </p:txBody>
      </p:sp>
    </p:spTree>
    <p:extLst>
      <p:ext uri="{BB962C8B-B14F-4D97-AF65-F5344CB8AC3E}">
        <p14:creationId xmlns:p14="http://schemas.microsoft.com/office/powerpoint/2010/main" val="1535872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mtClean="0"/>
          </a:p>
        </p:txBody>
      </p:sp>
    </p:spTree>
    <p:extLst>
      <p:ext uri="{BB962C8B-B14F-4D97-AF65-F5344CB8AC3E}">
        <p14:creationId xmlns:p14="http://schemas.microsoft.com/office/powerpoint/2010/main" val="3277169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mtClean="0"/>
          </a:p>
        </p:txBody>
      </p:sp>
    </p:spTree>
    <p:extLst>
      <p:ext uri="{BB962C8B-B14F-4D97-AF65-F5344CB8AC3E}">
        <p14:creationId xmlns:p14="http://schemas.microsoft.com/office/powerpoint/2010/main" val="3789377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mtClean="0"/>
          </a:p>
        </p:txBody>
      </p:sp>
    </p:spTree>
    <p:extLst>
      <p:ext uri="{BB962C8B-B14F-4D97-AF65-F5344CB8AC3E}">
        <p14:creationId xmlns:p14="http://schemas.microsoft.com/office/powerpoint/2010/main" val="3487636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mtClean="0"/>
          </a:p>
        </p:txBody>
      </p:sp>
    </p:spTree>
    <p:extLst>
      <p:ext uri="{BB962C8B-B14F-4D97-AF65-F5344CB8AC3E}">
        <p14:creationId xmlns:p14="http://schemas.microsoft.com/office/powerpoint/2010/main" val="3878050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mtClean="0"/>
          </a:p>
        </p:txBody>
      </p:sp>
    </p:spTree>
    <p:extLst>
      <p:ext uri="{BB962C8B-B14F-4D97-AF65-F5344CB8AC3E}">
        <p14:creationId xmlns:p14="http://schemas.microsoft.com/office/powerpoint/2010/main" val="1759390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mtClean="0"/>
          </a:p>
        </p:txBody>
      </p:sp>
    </p:spTree>
    <p:extLst>
      <p:ext uri="{BB962C8B-B14F-4D97-AF65-F5344CB8AC3E}">
        <p14:creationId xmlns:p14="http://schemas.microsoft.com/office/powerpoint/2010/main" val="3205333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mtClean="0"/>
          </a:p>
        </p:txBody>
      </p:sp>
    </p:spTree>
    <p:extLst>
      <p:ext uri="{BB962C8B-B14F-4D97-AF65-F5344CB8AC3E}">
        <p14:creationId xmlns:p14="http://schemas.microsoft.com/office/powerpoint/2010/main" val="19688693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mtClean="0"/>
          </a:p>
        </p:txBody>
      </p:sp>
    </p:spTree>
    <p:extLst>
      <p:ext uri="{BB962C8B-B14F-4D97-AF65-F5344CB8AC3E}">
        <p14:creationId xmlns:p14="http://schemas.microsoft.com/office/powerpoint/2010/main" val="1580417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r>
              <a:rPr lang="en-GB" b="1" smtClean="0">
                <a:solidFill>
                  <a:srgbClr val="666666"/>
                </a:solidFill>
                <a:latin typeface="Verdana" panose="020B0604030504040204" pitchFamily="34" charset="0"/>
                <a:cs typeface="Arial" panose="020B0604020202020204" pitchFamily="34" charset="0"/>
              </a:rPr>
              <a:t>Passage: Colossians 1:15-20</a:t>
            </a:r>
          </a:p>
          <a:p>
            <a:pPr marL="228600" indent="-228600" eaLnBrk="1" hangingPunct="1"/>
            <a:r>
              <a:rPr lang="en-GB" b="1" smtClean="0">
                <a:solidFill>
                  <a:srgbClr val="666666"/>
                </a:solidFill>
                <a:latin typeface="Verdana" panose="020B0604030504040204" pitchFamily="34" charset="0"/>
                <a:cs typeface="Arial" panose="020B0604020202020204" pitchFamily="34" charset="0"/>
              </a:rPr>
              <a:t>Music: An appropriate musical accompaniment is the choral work Agnus Dei  by Samuel Barber (1910-1981), using the first few minutes. Can be downloaded for 79p from Tescos web site:</a:t>
            </a:r>
          </a:p>
          <a:p>
            <a:pPr marL="228600" indent="-228600" eaLnBrk="1" hangingPunct="1"/>
            <a:r>
              <a:rPr lang="en-GB" b="1" smtClean="0">
                <a:solidFill>
                  <a:srgbClr val="666666"/>
                </a:solidFill>
                <a:latin typeface="Verdana" panose="020B0604030504040204" pitchFamily="34" charset="0"/>
                <a:cs typeface="Arial" panose="020B0604020202020204" pitchFamily="34" charset="0"/>
              </a:rPr>
              <a:t>http://www.tescodownloads.com/servlets/2452328105705Dispatch/53/Call?htmltemplate=./content/v_content.html&amp;t=TRACK&amp;lmid=6600554</a:t>
            </a:r>
          </a:p>
          <a:p>
            <a:pPr marL="228600" indent="-228600" eaLnBrk="1" hangingPunct="1"/>
            <a:endParaRPr lang="en-GB" b="1" smtClean="0">
              <a:solidFill>
                <a:srgbClr val="666666"/>
              </a:solidFill>
              <a:latin typeface="Verdana" panose="020B0604030504040204" pitchFamily="34" charset="0"/>
              <a:cs typeface="Arial" panose="020B0604020202020204" pitchFamily="34" charset="0"/>
            </a:endParaRPr>
          </a:p>
          <a:p>
            <a:pPr marL="228600" indent="-228600" eaLnBrk="1" hangingPunct="1"/>
            <a:r>
              <a:rPr lang="en-GB" b="1" smtClean="0">
                <a:solidFill>
                  <a:srgbClr val="666666"/>
                </a:solidFill>
                <a:latin typeface="Verdana" panose="020B0604030504040204" pitchFamily="34" charset="0"/>
                <a:cs typeface="Arial" panose="020B0604020202020204" pitchFamily="34" charset="0"/>
              </a:rPr>
              <a:t>Copyright (c) 2007 A Rocha and its licensors. All rights reserved.</a:t>
            </a:r>
          </a:p>
          <a:p>
            <a:pPr marL="228600" indent="-228600" eaLnBrk="1" hangingPunct="1"/>
            <a:r>
              <a:rPr lang="en-GB" b="1" smtClean="0">
                <a:solidFill>
                  <a:srgbClr val="000000"/>
                </a:solidFill>
                <a:latin typeface="Arial" panose="020B0604020202020204" pitchFamily="34" charset="0"/>
                <a:cs typeface="Arial" panose="020B0604020202020204" pitchFamily="34" charset="0"/>
              </a:rPr>
              <a:t>[This statement is requested by the producers of Corel Draw software, covering the use of a couple of the graphics that are Corel clip arts]</a:t>
            </a:r>
          </a:p>
          <a:p>
            <a:pPr marL="228600" indent="-228600" eaLnBrk="1" hangingPunct="1"/>
            <a:endParaRPr lang="en-GB" b="1" smtClean="0">
              <a:solidFill>
                <a:srgbClr val="000000"/>
              </a:solidFill>
              <a:latin typeface="Arial" panose="020B0604020202020204" pitchFamily="34" charset="0"/>
              <a:cs typeface="Arial" panose="020B0604020202020204" pitchFamily="34" charset="0"/>
            </a:endParaRPr>
          </a:p>
          <a:p>
            <a:pPr marL="228600" indent="-228600" eaLnBrk="1" hangingPunct="1"/>
            <a:r>
              <a:rPr lang="en-GB" b="1" smtClean="0">
                <a:solidFill>
                  <a:srgbClr val="000000"/>
                </a:solidFill>
                <a:latin typeface="Arial" panose="020B0604020202020204" pitchFamily="34" charset="0"/>
                <a:cs typeface="Arial" panose="020B0604020202020204" pitchFamily="34" charset="0"/>
              </a:rPr>
              <a:t>NASA images from space:</a:t>
            </a:r>
          </a:p>
          <a:p>
            <a:pPr marL="228600" indent="-228600" eaLnBrk="1" hangingPunct="1"/>
            <a:r>
              <a:rPr lang="en-GB" b="1" smtClean="0">
                <a:solidFill>
                  <a:srgbClr val="000000"/>
                </a:solidFill>
                <a:latin typeface="Arial" panose="020B0604020202020204" pitchFamily="34" charset="0"/>
                <a:cs typeface="Arial" panose="020B0604020202020204" pitchFamily="34" charset="0"/>
              </a:rPr>
              <a:t>http://visibleearth.nasa.gov/useterms.php</a:t>
            </a:r>
          </a:p>
          <a:p>
            <a:pPr marL="228600" indent="-228600" eaLnBrk="1" hangingPunct="1"/>
            <a:r>
              <a:rPr lang="en-GB" b="1" smtClean="0">
                <a:solidFill>
                  <a:srgbClr val="000000"/>
                </a:solidFill>
                <a:latin typeface="Arial" panose="020B0604020202020204" pitchFamily="34" charset="0"/>
                <a:cs typeface="Arial" panose="020B0604020202020204" pitchFamily="34" charset="0"/>
              </a:rPr>
              <a:t>NASA Terms of Use</a:t>
            </a:r>
            <a:endParaRPr lang="en-GB" b="1" smtClean="0">
              <a:latin typeface="helvetica" panose="020B0604020202020204" pitchFamily="34" charset="0"/>
              <a:cs typeface="Arial" panose="020B0604020202020204" pitchFamily="34" charset="0"/>
            </a:endParaRPr>
          </a:p>
          <a:p>
            <a:pPr marL="228600" indent="-228600" eaLnBrk="1" hangingPunct="1"/>
            <a:r>
              <a:rPr lang="en-GB" smtClean="0">
                <a:latin typeface="helvetica" panose="020B0604020202020204" pitchFamily="34" charset="0"/>
                <a:cs typeface="Arial" panose="020B0604020202020204" pitchFamily="34" charset="0"/>
              </a:rPr>
              <a:t>For all non-private uses, NASA's Terms Of Use are as follows: </a:t>
            </a:r>
          </a:p>
          <a:p>
            <a:pPr marL="228600" indent="-228600" eaLnBrk="1" hangingPunct="1">
              <a:buFontTx/>
              <a:buAutoNum type="arabicPeriod"/>
            </a:pPr>
            <a:r>
              <a:rPr lang="en-GB" smtClean="0">
                <a:latin typeface="helvetica" panose="020B0604020202020204" pitchFamily="34" charset="0"/>
                <a:cs typeface="Arial" panose="020B0604020202020204" pitchFamily="34" charset="0"/>
              </a:rPr>
              <a:t>The imagery is free of licensing fees </a:t>
            </a:r>
          </a:p>
          <a:p>
            <a:pPr marL="228600" indent="-228600" eaLnBrk="1" hangingPunct="1">
              <a:buFontTx/>
              <a:buAutoNum type="arabicPeriod"/>
            </a:pPr>
            <a:r>
              <a:rPr lang="en-GB" smtClean="0">
                <a:latin typeface="helvetica" panose="020B0604020202020204" pitchFamily="34" charset="0"/>
                <a:cs typeface="Arial" panose="020B0604020202020204" pitchFamily="34" charset="0"/>
              </a:rPr>
              <a:t>NASA requires that they be provided a credit as the owners of the imagery </a:t>
            </a:r>
          </a:p>
          <a:p>
            <a:pPr marL="228600" indent="-228600" eaLnBrk="1" hangingPunct="1"/>
            <a:r>
              <a:rPr lang="en-GB" b="1" smtClean="0">
                <a:solidFill>
                  <a:srgbClr val="000000"/>
                </a:solidFill>
                <a:latin typeface="Arial" panose="020B0604020202020204" pitchFamily="34" charset="0"/>
                <a:cs typeface="Arial" panose="020B0604020202020204" pitchFamily="34" charset="0"/>
              </a:rPr>
              <a:t>Visible Earth Addendum</a:t>
            </a:r>
            <a:endParaRPr lang="en-GB" b="1" smtClean="0">
              <a:latin typeface="helvetica" panose="020B0604020202020204" pitchFamily="34" charset="0"/>
              <a:cs typeface="Arial" panose="020B0604020202020204" pitchFamily="34" charset="0"/>
            </a:endParaRPr>
          </a:p>
          <a:p>
            <a:pPr marL="228600" indent="-228600" eaLnBrk="1" hangingPunct="1"/>
            <a:r>
              <a:rPr lang="en-GB" smtClean="0">
                <a:latin typeface="helvetica" panose="020B0604020202020204" pitchFamily="34" charset="0"/>
                <a:cs typeface="Arial" panose="020B0604020202020204" pitchFamily="34" charset="0"/>
              </a:rPr>
              <a:t>Beyond the NASA Terms, the Visible Earth team requests, but does not require: </a:t>
            </a:r>
          </a:p>
          <a:p>
            <a:pPr marL="228600" indent="-228600" eaLnBrk="1" hangingPunct="1">
              <a:buFontTx/>
              <a:buAutoNum type="arabicPeriod"/>
            </a:pPr>
            <a:r>
              <a:rPr lang="en-GB" smtClean="0">
                <a:latin typeface="helvetica" panose="020B0604020202020204" pitchFamily="34" charset="0"/>
                <a:cs typeface="Arial" panose="020B0604020202020204" pitchFamily="34" charset="0"/>
              </a:rPr>
              <a:t>The Visible Earth be provided a credit as the location that the imagery was found at </a:t>
            </a:r>
          </a:p>
          <a:p>
            <a:pPr marL="228600" indent="-228600" eaLnBrk="1" hangingPunct="1">
              <a:buFontTx/>
              <a:buAutoNum type="arabicPeriod"/>
            </a:pPr>
            <a:r>
              <a:rPr lang="en-GB" smtClean="0">
                <a:latin typeface="helvetica" panose="020B0604020202020204" pitchFamily="34" charset="0"/>
                <a:cs typeface="Arial" panose="020B0604020202020204" pitchFamily="34" charset="0"/>
              </a:rPr>
              <a:t>A URL be provided, either to the Visible Earth (http://visibleearth.nasa.gov/) or to the page providing the link to the used image. </a:t>
            </a:r>
          </a:p>
          <a:p>
            <a:pPr marL="228600" indent="-228600" eaLnBrk="1" hangingPunct="1"/>
            <a:endParaRPr lang="en-GB" smtClean="0"/>
          </a:p>
          <a:p>
            <a:pPr marL="228600" indent="-228600" eaLnBrk="1" hangingPunct="1"/>
            <a:endParaRPr lang="en-GB" smtClean="0"/>
          </a:p>
        </p:txBody>
      </p:sp>
    </p:spTree>
    <p:extLst>
      <p:ext uri="{BB962C8B-B14F-4D97-AF65-F5344CB8AC3E}">
        <p14:creationId xmlns:p14="http://schemas.microsoft.com/office/powerpoint/2010/main" val="68722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mtClean="0"/>
          </a:p>
        </p:txBody>
      </p:sp>
    </p:spTree>
    <p:extLst>
      <p:ext uri="{BB962C8B-B14F-4D97-AF65-F5344CB8AC3E}">
        <p14:creationId xmlns:p14="http://schemas.microsoft.com/office/powerpoint/2010/main" val="1225586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mtClean="0"/>
          </a:p>
        </p:txBody>
      </p:sp>
    </p:spTree>
    <p:extLst>
      <p:ext uri="{BB962C8B-B14F-4D97-AF65-F5344CB8AC3E}">
        <p14:creationId xmlns:p14="http://schemas.microsoft.com/office/powerpoint/2010/main" val="509343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mtClean="0"/>
          </a:p>
        </p:txBody>
      </p:sp>
    </p:spTree>
    <p:extLst>
      <p:ext uri="{BB962C8B-B14F-4D97-AF65-F5344CB8AC3E}">
        <p14:creationId xmlns:p14="http://schemas.microsoft.com/office/powerpoint/2010/main" val="3783271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mtClean="0"/>
          </a:p>
        </p:txBody>
      </p:sp>
    </p:spTree>
    <p:extLst>
      <p:ext uri="{BB962C8B-B14F-4D97-AF65-F5344CB8AC3E}">
        <p14:creationId xmlns:p14="http://schemas.microsoft.com/office/powerpoint/2010/main" val="488173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mtClean="0"/>
          </a:p>
        </p:txBody>
      </p:sp>
    </p:spTree>
    <p:extLst>
      <p:ext uri="{BB962C8B-B14F-4D97-AF65-F5344CB8AC3E}">
        <p14:creationId xmlns:p14="http://schemas.microsoft.com/office/powerpoint/2010/main" val="29377136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mtClean="0"/>
          </a:p>
        </p:txBody>
      </p:sp>
    </p:spTree>
    <p:extLst>
      <p:ext uri="{BB962C8B-B14F-4D97-AF65-F5344CB8AC3E}">
        <p14:creationId xmlns:p14="http://schemas.microsoft.com/office/powerpoint/2010/main" val="2723540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mtClean="0"/>
          </a:p>
        </p:txBody>
      </p:sp>
    </p:spTree>
    <p:extLst>
      <p:ext uri="{BB962C8B-B14F-4D97-AF65-F5344CB8AC3E}">
        <p14:creationId xmlns:p14="http://schemas.microsoft.com/office/powerpoint/2010/main" val="13809442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mtClean="0"/>
          </a:p>
        </p:txBody>
      </p:sp>
    </p:spTree>
    <p:extLst>
      <p:ext uri="{BB962C8B-B14F-4D97-AF65-F5344CB8AC3E}">
        <p14:creationId xmlns:p14="http://schemas.microsoft.com/office/powerpoint/2010/main" val="35409372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mtClean="0"/>
          </a:p>
        </p:txBody>
      </p:sp>
    </p:spTree>
    <p:extLst>
      <p:ext uri="{BB962C8B-B14F-4D97-AF65-F5344CB8AC3E}">
        <p14:creationId xmlns:p14="http://schemas.microsoft.com/office/powerpoint/2010/main" val="22064465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mtClean="0"/>
          </a:p>
        </p:txBody>
      </p:sp>
    </p:spTree>
    <p:extLst>
      <p:ext uri="{BB962C8B-B14F-4D97-AF65-F5344CB8AC3E}">
        <p14:creationId xmlns:p14="http://schemas.microsoft.com/office/powerpoint/2010/main" val="3010930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mtClean="0"/>
          </a:p>
        </p:txBody>
      </p:sp>
    </p:spTree>
    <p:extLst>
      <p:ext uri="{BB962C8B-B14F-4D97-AF65-F5344CB8AC3E}">
        <p14:creationId xmlns:p14="http://schemas.microsoft.com/office/powerpoint/2010/main" val="31320594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mtClean="0"/>
          </a:p>
        </p:txBody>
      </p:sp>
    </p:spTree>
    <p:extLst>
      <p:ext uri="{BB962C8B-B14F-4D97-AF65-F5344CB8AC3E}">
        <p14:creationId xmlns:p14="http://schemas.microsoft.com/office/powerpoint/2010/main" val="29671676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mtClean="0"/>
          </a:p>
        </p:txBody>
      </p:sp>
    </p:spTree>
    <p:extLst>
      <p:ext uri="{BB962C8B-B14F-4D97-AF65-F5344CB8AC3E}">
        <p14:creationId xmlns:p14="http://schemas.microsoft.com/office/powerpoint/2010/main" val="42005386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mtClean="0"/>
          </a:p>
        </p:txBody>
      </p:sp>
    </p:spTree>
    <p:extLst>
      <p:ext uri="{BB962C8B-B14F-4D97-AF65-F5344CB8AC3E}">
        <p14:creationId xmlns:p14="http://schemas.microsoft.com/office/powerpoint/2010/main" val="24641260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FD0783B-86BF-4E35-936C-C84AE0B545D8}" type="slidenum">
              <a:rPr lang="en-GB" smtClean="0">
                <a:latin typeface="Calibri" panose="020F0502020204030204" pitchFamily="34" charset="0"/>
              </a:rPr>
              <a:pPr/>
              <a:t>68</a:t>
            </a:fld>
            <a:endParaRPr lang="en-GB" smtClean="0">
              <a:latin typeface="Calibri" panose="020F0502020204030204" pitchFamily="34" charset="0"/>
            </a:endParaRPr>
          </a:p>
        </p:txBody>
      </p:sp>
    </p:spTree>
    <p:extLst>
      <p:ext uri="{BB962C8B-B14F-4D97-AF65-F5344CB8AC3E}">
        <p14:creationId xmlns:p14="http://schemas.microsoft.com/office/powerpoint/2010/main" val="756384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mtClean="0"/>
          </a:p>
        </p:txBody>
      </p:sp>
    </p:spTree>
    <p:extLst>
      <p:ext uri="{BB962C8B-B14F-4D97-AF65-F5344CB8AC3E}">
        <p14:creationId xmlns:p14="http://schemas.microsoft.com/office/powerpoint/2010/main" val="3153658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mtClean="0"/>
          </a:p>
        </p:txBody>
      </p:sp>
    </p:spTree>
    <p:extLst>
      <p:ext uri="{BB962C8B-B14F-4D97-AF65-F5344CB8AC3E}">
        <p14:creationId xmlns:p14="http://schemas.microsoft.com/office/powerpoint/2010/main" val="1818754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mtClean="0"/>
          </a:p>
        </p:txBody>
      </p:sp>
    </p:spTree>
    <p:extLst>
      <p:ext uri="{BB962C8B-B14F-4D97-AF65-F5344CB8AC3E}">
        <p14:creationId xmlns:p14="http://schemas.microsoft.com/office/powerpoint/2010/main" val="2226326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mtClean="0"/>
          </a:p>
        </p:txBody>
      </p:sp>
    </p:spTree>
    <p:extLst>
      <p:ext uri="{BB962C8B-B14F-4D97-AF65-F5344CB8AC3E}">
        <p14:creationId xmlns:p14="http://schemas.microsoft.com/office/powerpoint/2010/main" val="2931331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mtClean="0"/>
          </a:p>
        </p:txBody>
      </p:sp>
    </p:spTree>
    <p:extLst>
      <p:ext uri="{BB962C8B-B14F-4D97-AF65-F5344CB8AC3E}">
        <p14:creationId xmlns:p14="http://schemas.microsoft.com/office/powerpoint/2010/main" val="3371657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mtClean="0"/>
          </a:p>
        </p:txBody>
      </p:sp>
    </p:spTree>
    <p:extLst>
      <p:ext uri="{BB962C8B-B14F-4D97-AF65-F5344CB8AC3E}">
        <p14:creationId xmlns:p14="http://schemas.microsoft.com/office/powerpoint/2010/main" val="1373712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4F5CE072-AB71-4183-A59E-33E6FBE71AA3}" type="datetimeFigureOut">
              <a:rPr lang="en-GB"/>
              <a:pPr>
                <a:defRPr/>
              </a:pPr>
              <a:t>27/01/2017</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AA1E677-6FAA-4F3B-8E78-734DCD2F1B8B}" type="slidenum">
              <a:rPr lang="en-GB"/>
              <a:pPr>
                <a:defRPr/>
              </a:pPr>
              <a:t>‹#›</a:t>
            </a:fld>
            <a:endParaRPr lang="en-GB"/>
          </a:p>
        </p:txBody>
      </p:sp>
    </p:spTree>
    <p:extLst>
      <p:ext uri="{BB962C8B-B14F-4D97-AF65-F5344CB8AC3E}">
        <p14:creationId xmlns:p14="http://schemas.microsoft.com/office/powerpoint/2010/main" val="2502776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3E13739-F5BF-42C4-BC89-87F208B0D9DC}" type="datetimeFigureOut">
              <a:rPr lang="en-GB"/>
              <a:pPr>
                <a:defRPr/>
              </a:pPr>
              <a:t>27/01/2017</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593E67C-17F2-4F5A-ABB5-7EACFE8D0602}" type="slidenum">
              <a:rPr lang="en-GB"/>
              <a:pPr>
                <a:defRPr/>
              </a:pPr>
              <a:t>‹#›</a:t>
            </a:fld>
            <a:endParaRPr lang="en-GB"/>
          </a:p>
        </p:txBody>
      </p:sp>
    </p:spTree>
    <p:extLst>
      <p:ext uri="{BB962C8B-B14F-4D97-AF65-F5344CB8AC3E}">
        <p14:creationId xmlns:p14="http://schemas.microsoft.com/office/powerpoint/2010/main" val="812022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DF085DF-D12F-4F52-B8C8-D8A22C253692}" type="datetimeFigureOut">
              <a:rPr lang="en-GB"/>
              <a:pPr>
                <a:defRPr/>
              </a:pPr>
              <a:t>27/01/2017</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B9F97865-E4D0-42DA-880B-5968C1A781A8}" type="slidenum">
              <a:rPr lang="en-GB"/>
              <a:pPr>
                <a:defRPr/>
              </a:pPr>
              <a:t>‹#›</a:t>
            </a:fld>
            <a:endParaRPr lang="en-GB"/>
          </a:p>
        </p:txBody>
      </p:sp>
    </p:spTree>
    <p:extLst>
      <p:ext uri="{BB962C8B-B14F-4D97-AF65-F5344CB8AC3E}">
        <p14:creationId xmlns:p14="http://schemas.microsoft.com/office/powerpoint/2010/main" val="916796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4783B8D-8B97-4CDD-9195-145F055A67C3}" type="datetimeFigureOut">
              <a:rPr lang="en-GB"/>
              <a:pPr>
                <a:defRPr/>
              </a:pPr>
              <a:t>27/01/2017</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ACCFA3A-BA72-4E13-9431-225D6A35A7A4}" type="slidenum">
              <a:rPr lang="en-GB"/>
              <a:pPr>
                <a:defRPr/>
              </a:pPr>
              <a:t>‹#›</a:t>
            </a:fld>
            <a:endParaRPr lang="en-GB"/>
          </a:p>
        </p:txBody>
      </p:sp>
    </p:spTree>
    <p:extLst>
      <p:ext uri="{BB962C8B-B14F-4D97-AF65-F5344CB8AC3E}">
        <p14:creationId xmlns:p14="http://schemas.microsoft.com/office/powerpoint/2010/main" val="2466810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DE0C7F7C-3C3D-4B4D-882A-71EA7D1E097A}" type="datetimeFigureOut">
              <a:rPr lang="en-GB"/>
              <a:pPr>
                <a:defRPr/>
              </a:pPr>
              <a:t>27/01/2017</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15020DD3-7E78-47ED-929F-034CC9679326}" type="slidenum">
              <a:rPr lang="en-GB"/>
              <a:pPr>
                <a:defRPr/>
              </a:pPr>
              <a:t>‹#›</a:t>
            </a:fld>
            <a:endParaRPr lang="en-GB"/>
          </a:p>
        </p:txBody>
      </p:sp>
    </p:spTree>
    <p:extLst>
      <p:ext uri="{BB962C8B-B14F-4D97-AF65-F5344CB8AC3E}">
        <p14:creationId xmlns:p14="http://schemas.microsoft.com/office/powerpoint/2010/main" val="454429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987394BA-56B2-4178-A5B8-A337AE7698DD}" type="datetimeFigureOut">
              <a:rPr lang="en-GB"/>
              <a:pPr>
                <a:defRPr/>
              </a:pPr>
              <a:t>27/01/2017</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8D195330-5116-49A5-9579-B5D979C021EF}" type="slidenum">
              <a:rPr lang="en-GB"/>
              <a:pPr>
                <a:defRPr/>
              </a:pPr>
              <a:t>‹#›</a:t>
            </a:fld>
            <a:endParaRPr lang="en-GB"/>
          </a:p>
        </p:txBody>
      </p:sp>
    </p:spTree>
    <p:extLst>
      <p:ext uri="{BB962C8B-B14F-4D97-AF65-F5344CB8AC3E}">
        <p14:creationId xmlns:p14="http://schemas.microsoft.com/office/powerpoint/2010/main" val="2061245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EDD42A6D-2A79-4632-86CD-E0BCB48E4B7E}" type="datetimeFigureOut">
              <a:rPr lang="en-GB"/>
              <a:pPr>
                <a:defRPr/>
              </a:pPr>
              <a:t>27/01/2017</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E372E629-E7FF-411E-BAD8-9C36C8480524}" type="slidenum">
              <a:rPr lang="en-GB"/>
              <a:pPr>
                <a:defRPr/>
              </a:pPr>
              <a:t>‹#›</a:t>
            </a:fld>
            <a:endParaRPr lang="en-GB"/>
          </a:p>
        </p:txBody>
      </p:sp>
    </p:spTree>
    <p:extLst>
      <p:ext uri="{BB962C8B-B14F-4D97-AF65-F5344CB8AC3E}">
        <p14:creationId xmlns:p14="http://schemas.microsoft.com/office/powerpoint/2010/main" val="557691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56432D00-CC85-47C8-B048-D7A81E81A649}" type="datetimeFigureOut">
              <a:rPr lang="en-GB"/>
              <a:pPr>
                <a:defRPr/>
              </a:pPr>
              <a:t>27/01/2017</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74FC5263-7CC7-447F-BEE4-28FF282127AB}" type="slidenum">
              <a:rPr lang="en-GB"/>
              <a:pPr>
                <a:defRPr/>
              </a:pPr>
              <a:t>‹#›</a:t>
            </a:fld>
            <a:endParaRPr lang="en-GB"/>
          </a:p>
        </p:txBody>
      </p:sp>
    </p:spTree>
    <p:extLst>
      <p:ext uri="{BB962C8B-B14F-4D97-AF65-F5344CB8AC3E}">
        <p14:creationId xmlns:p14="http://schemas.microsoft.com/office/powerpoint/2010/main" val="32787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08ECF49-05F5-4733-9E87-7EAA3CE20AAE}" type="datetimeFigureOut">
              <a:rPr lang="en-GB"/>
              <a:pPr>
                <a:defRPr/>
              </a:pPr>
              <a:t>27/01/2017</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81E5EB7A-9317-4C85-A5A5-59A7E909A6CF}" type="slidenum">
              <a:rPr lang="en-GB"/>
              <a:pPr>
                <a:defRPr/>
              </a:pPr>
              <a:t>‹#›</a:t>
            </a:fld>
            <a:endParaRPr lang="en-GB"/>
          </a:p>
        </p:txBody>
      </p:sp>
    </p:spTree>
    <p:extLst>
      <p:ext uri="{BB962C8B-B14F-4D97-AF65-F5344CB8AC3E}">
        <p14:creationId xmlns:p14="http://schemas.microsoft.com/office/powerpoint/2010/main" val="435037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476EEB91-7139-4037-AAF5-F1C69C31FD55}" type="datetimeFigureOut">
              <a:rPr lang="en-GB"/>
              <a:pPr>
                <a:defRPr/>
              </a:pPr>
              <a:t>27/01/2017</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E7E44537-BD62-45D6-AC38-A6E1D324B7C1}" type="slidenum">
              <a:rPr lang="en-GB"/>
              <a:pPr>
                <a:defRPr/>
              </a:pPr>
              <a:t>‹#›</a:t>
            </a:fld>
            <a:endParaRPr lang="en-GB"/>
          </a:p>
        </p:txBody>
      </p:sp>
    </p:spTree>
    <p:extLst>
      <p:ext uri="{BB962C8B-B14F-4D97-AF65-F5344CB8AC3E}">
        <p14:creationId xmlns:p14="http://schemas.microsoft.com/office/powerpoint/2010/main" val="3663662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E3FAA1AD-1498-4E25-8FD9-EF20CBB5C16F}" type="datetimeFigureOut">
              <a:rPr lang="en-GB"/>
              <a:pPr>
                <a:defRPr/>
              </a:pPr>
              <a:t>27/01/2017</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E5A87DE4-73BA-400F-8D44-1DE5DB1F59A4}" type="slidenum">
              <a:rPr lang="en-GB"/>
              <a:pPr>
                <a:defRPr/>
              </a:pPr>
              <a:t>‹#›</a:t>
            </a:fld>
            <a:endParaRPr lang="en-GB"/>
          </a:p>
        </p:txBody>
      </p:sp>
    </p:spTree>
    <p:extLst>
      <p:ext uri="{BB962C8B-B14F-4D97-AF65-F5344CB8AC3E}">
        <p14:creationId xmlns:p14="http://schemas.microsoft.com/office/powerpoint/2010/main" val="2737991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DAB858E5-C12F-43EA-8248-D1BA3F88D01E}" type="datetimeFigureOut">
              <a:rPr lang="en-GB"/>
              <a:pPr>
                <a:defRPr/>
              </a:pPr>
              <a:t>27/01/2017</a:t>
            </a:fld>
            <a:endParaRPr lang="en-GB"/>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CA48BCAE-12F9-40E3-84BC-7C1E7A783A75}"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png"/><Relationship Id="rId7" Type="http://schemas.openxmlformats.org/officeDocument/2006/relationships/hyperlink" Target="http://www.google.co.uk/url?sa=i&amp;rct=j&amp;q=&amp;esrc=s&amp;source=images&amp;cd=&amp;cad=rja&amp;uact=8&amp;ved=0ahUKEwj236_dqLnOAhUCUBQKHZUPC4oQjRwIBw&amp;url=http://www.salisbury.anglican.org/whos-who/diocese&amp;psig=AFQjCNHRsLvZPXu6BRfKxHTkdK3i5jt1aA&amp;ust=1471002894599860" TargetMode="Externa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emf"/><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9.em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9.em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9.emf"/><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49.emf"/><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49.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65.jpeg"/><Relationship Id="rId1" Type="http://schemas.openxmlformats.org/officeDocument/2006/relationships/slideLayout" Target="../slideLayouts/slideLayout1.xml"/><Relationship Id="rId6" Type="http://schemas.openxmlformats.org/officeDocument/2006/relationships/hyperlink" Target="http://www.google.co.uk/url?sa=i&amp;rct=j&amp;q=&amp;esrc=s&amp;source=images&amp;cd=&amp;cad=rja&amp;uact=8&amp;ved=0ahUKEwj236_dqLnOAhUCUBQKHZUPC4oQjRwIBw&amp;url=http://www.salisbury.anglican.org/whos-who/diocese&amp;psig=AFQjCNHRsLvZPXu6BRfKxHTkdK3i5jt1aA&amp;ust=1471002894599860" TargetMode="External"/><Relationship Id="rId5" Type="http://schemas.openxmlformats.org/officeDocument/2006/relationships/image" Target="../media/image4.png"/><Relationship Id="rId4" Type="http://schemas.openxmlformats.org/officeDocument/2006/relationships/image" Target="../media/image66.png"/></Relationships>
</file>

<file path=ppt/slides/_rels/slide6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65.jpeg"/><Relationship Id="rId1" Type="http://schemas.openxmlformats.org/officeDocument/2006/relationships/slideLayout" Target="../slideLayouts/slideLayout1.xml"/><Relationship Id="rId6" Type="http://schemas.openxmlformats.org/officeDocument/2006/relationships/hyperlink" Target="http://www.google.co.uk/url?sa=i&amp;rct=j&amp;q=&amp;esrc=s&amp;source=images&amp;cd=&amp;cad=rja&amp;uact=8&amp;ved=0ahUKEwj236_dqLnOAhUCUBQKHZUPC4oQjRwIBw&amp;url=http://www.salisbury.anglican.org/whos-who/diocese&amp;psig=AFQjCNHRsLvZPXu6BRfKxHTkdK3i5jt1aA&amp;ust=1471002894599860" TargetMode="External"/><Relationship Id="rId5" Type="http://schemas.openxmlformats.org/officeDocument/2006/relationships/image" Target="../media/image4.png"/><Relationship Id="rId4" Type="http://schemas.openxmlformats.org/officeDocument/2006/relationships/image" Target="../media/image66.png"/></Relationships>
</file>

<file path=ppt/slides/_rels/slide6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jpeg"/></Relationships>
</file>

<file path=ppt/slides/_rels/slide6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7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7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png"/><Relationship Id="rId7" Type="http://schemas.openxmlformats.org/officeDocument/2006/relationships/hyperlink" Target="http://www.google.co.uk/url?sa=i&amp;rct=j&amp;q=&amp;esrc=s&amp;source=images&amp;cd=&amp;cad=rja&amp;uact=8&amp;ved=0ahUKEwj236_dqLnOAhUCUBQKHZUPC4oQjRwIBw&amp;url=http://www.salisbury.anglican.org/whos-who/diocese&amp;psig=AFQjCNHRsLvZPXu6BRfKxHTkdK3i5jt1aA&amp;ust=1471002894599860"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png"/></Relationships>
</file>

<file path=ppt/slides/_rels/slide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descr="Diocesan-Log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0900" y="5905500"/>
            <a:ext cx="16684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4" descr="CA_logo_red_shaped 250 wi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8538" y="6080125"/>
            <a:ext cx="922337"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5" descr="tearfund"/>
          <p:cNvPicPr>
            <a:picLocks noChangeAspect="1" noChangeArrowheads="1"/>
          </p:cNvPicPr>
          <p:nvPr/>
        </p:nvPicPr>
        <p:blipFill>
          <a:blip r:embed="rId4">
            <a:extLst>
              <a:ext uri="{28A0092B-C50C-407E-A947-70E740481C1C}">
                <a14:useLocalDpi xmlns:a14="http://schemas.microsoft.com/office/drawing/2010/main" val="0"/>
              </a:ext>
            </a:extLst>
          </a:blip>
          <a:srcRect t="25429" b="39522"/>
          <a:stretch>
            <a:fillRect/>
          </a:stretch>
        </p:blipFill>
        <p:spPr bwMode="auto">
          <a:xfrm>
            <a:off x="5632450" y="6103938"/>
            <a:ext cx="113982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6" descr="BigChurchSwitch_logo_backwar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8788" y="2882900"/>
            <a:ext cx="2928937"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4"/>
          <p:cNvSpPr txBox="1">
            <a:spLocks noChangeArrowheads="1"/>
          </p:cNvSpPr>
          <p:nvPr/>
        </p:nvSpPr>
        <p:spPr bwMode="auto">
          <a:xfrm>
            <a:off x="833438" y="398463"/>
            <a:ext cx="7878762" cy="738187"/>
          </a:xfrm>
          <a:prstGeom prst="rect">
            <a:avLst/>
          </a:prstGeom>
          <a:noFill/>
          <a:ln>
            <a:noFill/>
          </a:ln>
          <a:effectLst/>
          <a:extLst/>
        </p:spPr>
        <p:txBody>
          <a:bodyPr lIns="36576" tIns="36576" rIns="36576" bIns="36576" upright="1"/>
          <a:lstStyle/>
          <a:p>
            <a:pPr eaLnBrk="1" fontAlgn="auto" hangingPunct="1">
              <a:lnSpc>
                <a:spcPct val="75000"/>
              </a:lnSpc>
              <a:spcBef>
                <a:spcPts val="0"/>
              </a:spcBef>
              <a:spcAft>
                <a:spcPts val="600"/>
              </a:spcAft>
              <a:defRPr/>
            </a:pPr>
            <a:r>
              <a:rPr lang="en-GB" sz="80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a:t>
            </a:r>
            <a:endParaRPr lang="en-GB" sz="66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079" name="Picture 8" descr="Ecochurch logo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5200" y="3490913"/>
            <a:ext cx="438150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9" descr="http://www.salisbury.anglican.org/whos-who/diocese/diocesan-logo/image_small">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7375" y="5980113"/>
            <a:ext cx="1373188"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0" descr="A-Rocha-logo-320x-tal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6350" y="5775325"/>
            <a:ext cx="1674813"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3"/>
          <p:cNvSpPr txBox="1">
            <a:spLocks noChangeArrowheads="1"/>
          </p:cNvSpPr>
          <p:nvPr/>
        </p:nvSpPr>
        <p:spPr bwMode="auto">
          <a:xfrm>
            <a:off x="892175" y="2081213"/>
            <a:ext cx="7439025" cy="606425"/>
          </a:xfrm>
          <a:prstGeom prst="rect">
            <a:avLst/>
          </a:prstGeom>
          <a:noFill/>
          <a:ln>
            <a:noFill/>
          </a:ln>
          <a:effectLst/>
          <a:extLst/>
        </p:spPr>
        <p:txBody>
          <a:bodyPr lIns="36576" tIns="36576" rIns="36576" bIns="36576" upright="1"/>
          <a:lstStyle/>
          <a:p>
            <a:pPr eaLnBrk="1" fontAlgn="auto" hangingPunct="1">
              <a:lnSpc>
                <a:spcPct val="118000"/>
              </a:lnSpc>
              <a:spcBef>
                <a:spcPts val="0"/>
              </a:spcBef>
              <a:spcAft>
                <a:spcPts val="600"/>
              </a:spcAft>
              <a:defRPr/>
            </a:pPr>
            <a:r>
              <a:rPr lang="en-GB" sz="1900" b="1"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Simple and practical ways for your church to care for God’s earth</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BigChurchSwitch_logo_backwa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150" y="5721350"/>
            <a:ext cx="14287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4"/>
          <p:cNvSpPr txBox="1">
            <a:spLocks noChangeArrowheads="1"/>
          </p:cNvSpPr>
          <p:nvPr/>
        </p:nvSpPr>
        <p:spPr bwMode="auto">
          <a:xfrm>
            <a:off x="166688" y="6329363"/>
            <a:ext cx="7497762" cy="417512"/>
          </a:xfrm>
          <a:prstGeom prst="rect">
            <a:avLst/>
          </a:prstGeom>
          <a:noFill/>
          <a:ln>
            <a:noFill/>
          </a:ln>
          <a:effectLst/>
          <a:extLst/>
        </p:spPr>
        <p:txBody>
          <a:bodyPr lIns="36576" tIns="36576" rIns="36576" bIns="36576" upright="1"/>
          <a:lstStyle/>
          <a:p>
            <a:pPr eaLnBrk="1" fontAlgn="auto" hangingPunct="1">
              <a:lnSpc>
                <a:spcPct val="75000"/>
              </a:lnSpc>
              <a:spcBef>
                <a:spcPts val="0"/>
              </a:spcBef>
              <a:spcAft>
                <a:spcPts val="600"/>
              </a:spcAft>
              <a:defRPr/>
            </a:pPr>
            <a:r>
              <a:rPr lang="en-GB" sz="32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  :                            :</a:t>
            </a:r>
            <a:endParaRPr lang="en-GB"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3316" name="Picture 7" descr="Ecochurch logo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388" y="6300788"/>
            <a:ext cx="21383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Content Placeholder 9"/>
          <p:cNvSpPr>
            <a:spLocks noGrp="1"/>
          </p:cNvSpPr>
          <p:nvPr>
            <p:ph idx="1"/>
          </p:nvPr>
        </p:nvSpPr>
        <p:spPr>
          <a:xfrm>
            <a:off x="320675" y="320675"/>
            <a:ext cx="8551863" cy="5856288"/>
          </a:xfrm>
        </p:spPr>
        <p:txBody>
          <a:bodyPr/>
          <a:lstStyle/>
          <a:p>
            <a:pPr marL="0" indent="0" eaLnBrk="1" hangingPunct="1">
              <a:buFont typeface="Arial" panose="020B0604020202020204" pitchFamily="34" charset="0"/>
              <a:buNone/>
            </a:pPr>
            <a:endParaRPr lang="en-GB" sz="3200" b="1" smtClean="0"/>
          </a:p>
          <a:p>
            <a:pPr marL="0" indent="0" eaLnBrk="1" hangingPunct="1">
              <a:buFont typeface="Arial" panose="020B0604020202020204" pitchFamily="34" charset="0"/>
              <a:buNone/>
            </a:pPr>
            <a:endParaRPr lang="en-GB" sz="3200" b="1" smtClean="0"/>
          </a:p>
          <a:p>
            <a:pPr marL="0" indent="0" eaLnBrk="1" hangingPunct="1">
              <a:buFont typeface="Arial" panose="020B0604020202020204" pitchFamily="34" charset="0"/>
              <a:buNone/>
            </a:pPr>
            <a:r>
              <a:rPr lang="en-GB" sz="3200" b="1" smtClean="0"/>
              <a:t>Pardon for sin and a peace that endureth</a:t>
            </a:r>
            <a:br>
              <a:rPr lang="en-GB" sz="3200" b="1" smtClean="0"/>
            </a:br>
            <a:r>
              <a:rPr lang="en-GB" sz="3200" b="1" smtClean="0"/>
              <a:t>thy own dear presence to cheer and to guide;</a:t>
            </a:r>
            <a:br>
              <a:rPr lang="en-GB" sz="3200" b="1" smtClean="0"/>
            </a:br>
            <a:r>
              <a:rPr lang="en-GB" sz="3200" b="1" smtClean="0"/>
              <a:t>strength for today and bright hope for tomorrow,</a:t>
            </a:r>
            <a:br>
              <a:rPr lang="en-GB" sz="3200" b="1" smtClean="0"/>
            </a:br>
            <a:r>
              <a:rPr lang="en-GB" sz="3200" b="1" smtClean="0"/>
              <a:t>blessings all mine, with ten thousand beside!</a:t>
            </a:r>
            <a:r>
              <a:rPr lang="en-GB" b="1" smtClean="0"/>
              <a:t/>
            </a:r>
            <a:br>
              <a:rPr lang="en-GB" b="1" smtClean="0"/>
            </a:br>
            <a:r>
              <a:rPr lang="en-GB" b="1" i="1" smtClean="0"/>
              <a:t/>
            </a:r>
            <a:br>
              <a:rPr lang="en-GB" b="1" i="1" smtClean="0"/>
            </a:br>
            <a:endParaRPr lang="en-GB"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BigChurchSwitch_logo_backwa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150" y="5721350"/>
            <a:ext cx="14287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4"/>
          <p:cNvSpPr txBox="1">
            <a:spLocks noChangeArrowheads="1"/>
          </p:cNvSpPr>
          <p:nvPr/>
        </p:nvSpPr>
        <p:spPr bwMode="auto">
          <a:xfrm>
            <a:off x="166688" y="6329363"/>
            <a:ext cx="7497762" cy="417512"/>
          </a:xfrm>
          <a:prstGeom prst="rect">
            <a:avLst/>
          </a:prstGeom>
          <a:noFill/>
          <a:ln>
            <a:noFill/>
          </a:ln>
          <a:effectLst/>
          <a:extLst/>
        </p:spPr>
        <p:txBody>
          <a:bodyPr lIns="36576" tIns="36576" rIns="36576" bIns="36576" upright="1"/>
          <a:lstStyle/>
          <a:p>
            <a:pPr eaLnBrk="1" fontAlgn="auto" hangingPunct="1">
              <a:lnSpc>
                <a:spcPct val="75000"/>
              </a:lnSpc>
              <a:spcBef>
                <a:spcPts val="0"/>
              </a:spcBef>
              <a:spcAft>
                <a:spcPts val="600"/>
              </a:spcAft>
              <a:defRPr/>
            </a:pPr>
            <a:r>
              <a:rPr lang="en-GB" sz="32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  :                            :</a:t>
            </a:r>
            <a:endParaRPr lang="en-GB"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4340" name="Picture 7" descr="Ecochurch logo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388" y="6300788"/>
            <a:ext cx="21383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Content Placeholder 9"/>
          <p:cNvSpPr>
            <a:spLocks noGrp="1"/>
          </p:cNvSpPr>
          <p:nvPr>
            <p:ph idx="1"/>
          </p:nvPr>
        </p:nvSpPr>
        <p:spPr>
          <a:xfrm>
            <a:off x="628650" y="320675"/>
            <a:ext cx="7886700" cy="5856288"/>
          </a:xfrm>
        </p:spPr>
        <p:txBody>
          <a:bodyPr/>
          <a:lstStyle/>
          <a:p>
            <a:pPr marL="0" indent="0" eaLnBrk="1" hangingPunct="1">
              <a:buFont typeface="Arial" panose="020B0604020202020204" pitchFamily="34" charset="0"/>
              <a:buNone/>
            </a:pPr>
            <a:endParaRPr lang="en-GB" sz="3200" b="1" i="1" smtClean="0"/>
          </a:p>
          <a:p>
            <a:pPr marL="0" indent="0" eaLnBrk="1" hangingPunct="1">
              <a:buFont typeface="Arial" panose="020B0604020202020204" pitchFamily="34" charset="0"/>
              <a:buNone/>
            </a:pPr>
            <a:endParaRPr lang="en-GB" sz="3200" b="1" i="1" smtClean="0"/>
          </a:p>
          <a:p>
            <a:pPr marL="0" indent="0" eaLnBrk="1" hangingPunct="1">
              <a:buFont typeface="Arial" panose="020B0604020202020204" pitchFamily="34" charset="0"/>
              <a:buNone/>
            </a:pPr>
            <a:r>
              <a:rPr lang="en-GB" sz="3200" b="1" i="1" smtClean="0"/>
              <a:t>Great is thy faithfulness!                                               Great is thy faithfulness!</a:t>
            </a:r>
            <a:br>
              <a:rPr lang="en-GB" sz="3200" b="1" i="1" smtClean="0"/>
            </a:br>
            <a:r>
              <a:rPr lang="en-GB" sz="3200" b="1" i="1" smtClean="0"/>
              <a:t>Morning by morning new mercies I see;</a:t>
            </a:r>
            <a:br>
              <a:rPr lang="en-GB" sz="3200" b="1" i="1" smtClean="0"/>
            </a:br>
            <a:r>
              <a:rPr lang="en-GB" sz="3200" b="1" i="1" smtClean="0"/>
              <a:t>all I have needed thy hand hath provided;</a:t>
            </a:r>
            <a:br>
              <a:rPr lang="en-GB" sz="3200" b="1" i="1" smtClean="0"/>
            </a:br>
            <a:r>
              <a:rPr lang="en-GB" sz="3200" b="1" i="1" smtClean="0"/>
              <a:t>great is thy faithfulness, Lord, unto me!</a:t>
            </a:r>
            <a:r>
              <a:rPr lang="en-GB" b="1" smtClean="0"/>
              <a:t/>
            </a:r>
            <a:br>
              <a:rPr lang="en-GB" b="1" smtClean="0"/>
            </a:br>
            <a:r>
              <a:rPr lang="en-GB" b="1" smtClean="0"/>
              <a:t/>
            </a:r>
            <a:br>
              <a:rPr lang="en-GB" b="1" smtClean="0"/>
            </a:br>
            <a:r>
              <a:rPr lang="en-GB" b="1" i="1" smtClean="0"/>
              <a:t/>
            </a:r>
            <a:br>
              <a:rPr lang="en-GB" b="1" i="1" smtClean="0"/>
            </a:br>
            <a:endParaRPr lang="en-GB"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BigChurchSwitch_logo_backwa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150" y="5721350"/>
            <a:ext cx="14287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4"/>
          <p:cNvSpPr txBox="1">
            <a:spLocks noChangeArrowheads="1"/>
          </p:cNvSpPr>
          <p:nvPr/>
        </p:nvSpPr>
        <p:spPr bwMode="auto">
          <a:xfrm>
            <a:off x="166688" y="6329363"/>
            <a:ext cx="7497762" cy="417512"/>
          </a:xfrm>
          <a:prstGeom prst="rect">
            <a:avLst/>
          </a:prstGeom>
          <a:noFill/>
          <a:ln>
            <a:noFill/>
          </a:ln>
          <a:effectLst/>
          <a:extLst/>
        </p:spPr>
        <p:txBody>
          <a:bodyPr lIns="36576" tIns="36576" rIns="36576" bIns="36576" upright="1"/>
          <a:lstStyle/>
          <a:p>
            <a:pPr eaLnBrk="1" fontAlgn="auto" hangingPunct="1">
              <a:lnSpc>
                <a:spcPct val="75000"/>
              </a:lnSpc>
              <a:spcBef>
                <a:spcPts val="0"/>
              </a:spcBef>
              <a:spcAft>
                <a:spcPts val="600"/>
              </a:spcAft>
              <a:defRPr/>
            </a:pPr>
            <a:r>
              <a:rPr lang="en-GB" sz="32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  :                            :</a:t>
            </a:r>
            <a:endParaRPr lang="en-GB"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5364" name="Picture 7" descr="Ecochurch logo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388" y="6300788"/>
            <a:ext cx="21383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itle 3"/>
          <p:cNvSpPr>
            <a:spLocks noGrp="1"/>
          </p:cNvSpPr>
          <p:nvPr>
            <p:ph type="title"/>
          </p:nvPr>
        </p:nvSpPr>
        <p:spPr>
          <a:xfrm>
            <a:off x="623888" y="1709738"/>
            <a:ext cx="7886700" cy="2852737"/>
          </a:xfrm>
        </p:spPr>
        <p:txBody>
          <a:bodyPr/>
          <a:lstStyle/>
          <a:p>
            <a:pPr algn="r" eaLnBrk="1" hangingPunct="1"/>
            <a:r>
              <a:rPr lang="en-GB" sz="4000" smtClean="0"/>
              <a:t>Reflection </a:t>
            </a:r>
            <a:br>
              <a:rPr lang="en-GB" sz="4000" smtClean="0"/>
            </a:br>
            <a:r>
              <a:rPr lang="en-GB" sz="4000" smtClean="0"/>
              <a:t>Colossians 1:15-20</a:t>
            </a:r>
            <a:endParaRPr lang="en-GB" smtClean="0"/>
          </a:p>
        </p:txBody>
      </p:sp>
      <p:sp>
        <p:nvSpPr>
          <p:cNvPr id="10" name="Content Placeholder 9"/>
          <p:cNvSpPr>
            <a:spLocks noGrp="1"/>
          </p:cNvSpPr>
          <p:nvPr>
            <p:ph type="body" idx="1"/>
          </p:nvPr>
        </p:nvSpPr>
        <p:spPr>
          <a:xfrm>
            <a:off x="623888" y="4589463"/>
            <a:ext cx="7886700" cy="1500187"/>
          </a:xfrm>
        </p:spPr>
        <p:txBody>
          <a:bodyPr rtlCol="0">
            <a:normAutofit fontScale="62500" lnSpcReduction="20000"/>
          </a:bodyPr>
          <a:lstStyle/>
          <a:p>
            <a:pPr eaLnBrk="1" fontAlgn="auto" hangingPunct="1">
              <a:spcAft>
                <a:spcPts val="0"/>
              </a:spcAft>
              <a:defRPr/>
            </a:pPr>
            <a:endParaRPr lang="en-GB" sz="3200" b="1" i="1" dirty="0" smtClean="0"/>
          </a:p>
          <a:p>
            <a:pPr eaLnBrk="1" fontAlgn="auto" hangingPunct="1">
              <a:spcAft>
                <a:spcPts val="0"/>
              </a:spcAft>
              <a:defRPr/>
            </a:pPr>
            <a:endParaRPr lang="en-GB" sz="3200" b="1" i="1" dirty="0"/>
          </a:p>
          <a:p>
            <a:pPr eaLnBrk="1" fontAlgn="auto" hangingPunct="1">
              <a:spcAft>
                <a:spcPts val="0"/>
              </a:spcAft>
              <a:defRPr/>
            </a:pPr>
            <a:r>
              <a:rPr lang="en-GB" b="1" dirty="0"/>
              <a:t/>
            </a:r>
            <a:br>
              <a:rPr lang="en-GB" b="1" dirty="0"/>
            </a:br>
            <a:r>
              <a:rPr lang="en-GB" b="1" dirty="0"/>
              <a:t/>
            </a:r>
            <a:br>
              <a:rPr lang="en-GB" b="1" dirty="0"/>
            </a:br>
            <a:r>
              <a:rPr lang="en-GB" b="1" i="1" dirty="0"/>
              <a:t/>
            </a:r>
            <a:br>
              <a:rPr lang="en-GB" b="1" i="1" dirty="0"/>
            </a:br>
            <a:endParaRPr lang="en-GB"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earth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42875"/>
            <a:ext cx="93345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a:spLocks noChangeArrowheads="1"/>
          </p:cNvSpPr>
          <p:nvPr/>
        </p:nvSpPr>
        <p:spPr bwMode="auto">
          <a:xfrm>
            <a:off x="228600" y="152400"/>
            <a:ext cx="8153400" cy="946150"/>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He is the image of the invisible God, the firstborn over all creation.</a:t>
            </a:r>
          </a:p>
        </p:txBody>
      </p:sp>
      <p:pic>
        <p:nvPicPr>
          <p:cNvPr id="137220" name="Picture 4">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372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0000" numSld="32" showWhenStopped="0">
                <p:cTn id="7" fill="hold" display="0">
                  <p:stCondLst>
                    <p:cond delay="indefinite"/>
                  </p:stCondLst>
                  <p:endCondLst>
                    <p:cond evt="onPrev" delay="0">
                      <p:tgtEl>
                        <p:sldTgt/>
                      </p:tgtEl>
                    </p:cond>
                    <p:cond evt="onStopAudio" delay="0">
                      <p:tgtEl>
                        <p:sldTgt/>
                      </p:tgtEl>
                    </p:cond>
                  </p:endCondLst>
                </p:cTn>
                <p:tgtEl>
                  <p:spTgt spid="13722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PICT0700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125"/>
            <a:ext cx="9334500" cy="709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ChangeArrowheads="1"/>
          </p:cNvSpPr>
          <p:nvPr/>
        </p:nvSpPr>
        <p:spPr bwMode="auto">
          <a:xfrm>
            <a:off x="228600" y="152400"/>
            <a:ext cx="8153400" cy="946150"/>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He is the image of the invisible God, the firstborn over all creation.</a:t>
            </a:r>
          </a:p>
        </p:txBody>
      </p:sp>
    </p:spTree>
  </p:cSld>
  <p:clrMapOvr>
    <a:masterClrMapping/>
  </p:clrMapOvr>
  <p:transition advClick="0" advTm="4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P9040047"/>
          <p:cNvPicPr>
            <a:picLocks noChangeAspect="1" noChangeArrowheads="1"/>
          </p:cNvPicPr>
          <p:nvPr/>
        </p:nvPicPr>
        <p:blipFill>
          <a:blip r:embed="rId3">
            <a:extLst>
              <a:ext uri="{28A0092B-C50C-407E-A947-70E740481C1C}">
                <a14:useLocalDpi xmlns:a14="http://schemas.microsoft.com/office/drawing/2010/main" val="0"/>
              </a:ext>
            </a:extLst>
          </a:blip>
          <a:srcRect l="18359" t="9761" r="15558" b="24158"/>
          <a:stretch>
            <a:fillRect/>
          </a:stretch>
        </p:blipFill>
        <p:spPr bwMode="auto">
          <a:xfrm>
            <a:off x="0" y="0"/>
            <a:ext cx="9372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3"/>
          <p:cNvSpPr>
            <a:spLocks noChangeArrowheads="1"/>
          </p:cNvSpPr>
          <p:nvPr/>
        </p:nvSpPr>
        <p:spPr bwMode="auto">
          <a:xfrm>
            <a:off x="228600" y="152400"/>
            <a:ext cx="8153400" cy="946150"/>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He is the image of the invisible God, the firstborn over all creation.</a:t>
            </a:r>
          </a:p>
        </p:txBody>
      </p:sp>
    </p:spTree>
  </p:cSld>
  <p:clrMapOvr>
    <a:masterClrMapping/>
  </p:clrMapOvr>
  <p:transition advClick="0" advTm="4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Natural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56725"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a:spLocks noChangeArrowheads="1"/>
          </p:cNvSpPr>
          <p:nvPr/>
        </p:nvSpPr>
        <p:spPr bwMode="auto">
          <a:xfrm>
            <a:off x="228600" y="152400"/>
            <a:ext cx="8153400" cy="946150"/>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He is the image of the invisible God, the firstborn over all creation.</a:t>
            </a:r>
          </a:p>
        </p:txBody>
      </p:sp>
    </p:spTree>
  </p:cSld>
  <p:clrMapOvr>
    <a:masterClrMapping/>
  </p:clrMapOvr>
  <p:transition advClick="0" advTm="4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Natural21"/>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a:stretch>
            <a:fillRect/>
          </a:stretch>
        </p:blipFill>
        <p:spPr bwMode="auto">
          <a:xfrm>
            <a:off x="-152400" y="-76200"/>
            <a:ext cx="9356725"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p:cNvSpPr>
            <a:spLocks noChangeArrowheads="1"/>
          </p:cNvSpPr>
          <p:nvPr/>
        </p:nvSpPr>
        <p:spPr bwMode="auto">
          <a:xfrm>
            <a:off x="76200" y="196850"/>
            <a:ext cx="8763000" cy="946150"/>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For by him all things were created: things in heaven and on earth, visible and invisible…</a:t>
            </a:r>
          </a:p>
        </p:txBody>
      </p:sp>
    </p:spTree>
  </p:cSld>
  <p:clrMapOvr>
    <a:masterClrMapping/>
  </p:clrMapOvr>
  <p:transition advClick="0" advTm="5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P3300049"/>
          <p:cNvPicPr>
            <a:picLocks noChangeArrowheads="1"/>
          </p:cNvPicPr>
          <p:nvPr/>
        </p:nvPicPr>
        <p:blipFill>
          <a:blip r:embed="rId3">
            <a:extLst>
              <a:ext uri="{28A0092B-C50C-407E-A947-70E740481C1C}">
                <a14:useLocalDpi xmlns:a14="http://schemas.microsoft.com/office/drawing/2010/main" val="0"/>
              </a:ext>
            </a:extLst>
          </a:blip>
          <a:srcRect l="9427" t="5312" r="10873" b="11586"/>
          <a:stretch>
            <a:fillRect/>
          </a:stretch>
        </p:blipFill>
        <p:spPr bwMode="auto">
          <a:xfrm>
            <a:off x="0" y="0"/>
            <a:ext cx="9356725" cy="701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3"/>
          <p:cNvSpPr>
            <a:spLocks noChangeArrowheads="1"/>
          </p:cNvSpPr>
          <p:nvPr/>
        </p:nvSpPr>
        <p:spPr bwMode="auto">
          <a:xfrm>
            <a:off x="76200" y="196850"/>
            <a:ext cx="8763000" cy="946150"/>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For by him all things were created: things in heaven and on earth, visible and invisible…</a:t>
            </a:r>
          </a:p>
        </p:txBody>
      </p:sp>
    </p:spTree>
  </p:cSld>
  <p:clrMapOvr>
    <a:masterClrMapping/>
  </p:clrMapOvr>
  <p:transition advClick="0" advTm="4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P9100207"/>
          <p:cNvPicPr>
            <a:picLocks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0" y="0"/>
            <a:ext cx="9356725" cy="701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ChangeArrowheads="1"/>
          </p:cNvSpPr>
          <p:nvPr/>
        </p:nvSpPr>
        <p:spPr bwMode="auto">
          <a:xfrm>
            <a:off x="76200" y="196850"/>
            <a:ext cx="8763000" cy="946150"/>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For by him all things were created: things in heaven and on earth, visible and invisible…</a:t>
            </a:r>
          </a:p>
        </p:txBody>
      </p:sp>
    </p:spTree>
  </p:cSld>
  <p:clrMapOvr>
    <a:masterClrMapping/>
  </p:clrMapOvr>
  <p:transition advClick="0" advTm="4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descr="BigChurchSwitch_logo_backwa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150" y="5721350"/>
            <a:ext cx="14287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4"/>
          <p:cNvSpPr txBox="1">
            <a:spLocks noChangeArrowheads="1"/>
          </p:cNvSpPr>
          <p:nvPr/>
        </p:nvSpPr>
        <p:spPr bwMode="auto">
          <a:xfrm>
            <a:off x="166688" y="6329363"/>
            <a:ext cx="7497762" cy="417512"/>
          </a:xfrm>
          <a:prstGeom prst="rect">
            <a:avLst/>
          </a:prstGeom>
          <a:noFill/>
          <a:ln>
            <a:noFill/>
          </a:ln>
          <a:effectLst/>
          <a:extLst/>
        </p:spPr>
        <p:txBody>
          <a:bodyPr lIns="36576" tIns="36576" rIns="36576" bIns="36576" upright="1"/>
          <a:lstStyle/>
          <a:p>
            <a:pPr eaLnBrk="1" fontAlgn="auto" hangingPunct="1">
              <a:lnSpc>
                <a:spcPct val="75000"/>
              </a:lnSpc>
              <a:spcBef>
                <a:spcPts val="0"/>
              </a:spcBef>
              <a:spcAft>
                <a:spcPts val="600"/>
              </a:spcAft>
              <a:defRPr/>
            </a:pPr>
            <a:r>
              <a:rPr lang="en-GB" sz="32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  :                            :</a:t>
            </a:r>
            <a:endParaRPr lang="en-GB"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100" name="Picture 8" descr="Ecochurch logo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8388" y="6300788"/>
            <a:ext cx="21383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p:txBody>
          <a:bodyPr rtlCol="0">
            <a:normAutofit/>
          </a:bodyPr>
          <a:lstStyle/>
          <a:p>
            <a:pPr algn="ctr" eaLnBrk="1" fontAlgn="auto" hangingPunct="1">
              <a:spcAft>
                <a:spcPts val="0"/>
              </a:spcAft>
              <a:defRPr/>
            </a:pPr>
            <a:r>
              <a:rPr lang="en-GB" sz="6600" dirty="0" smtClean="0">
                <a:solidFill>
                  <a:srgbClr val="00B050"/>
                </a:solidFill>
                <a:latin typeface="+mn-lt"/>
              </a:rPr>
              <a:t>WELCOME</a:t>
            </a:r>
            <a:endParaRPr lang="en-GB" sz="6600" dirty="0">
              <a:solidFill>
                <a:srgbClr val="00B050"/>
              </a:solidFill>
              <a:latin typeface="+mn-lt"/>
            </a:endParaRPr>
          </a:p>
        </p:txBody>
      </p:sp>
      <p:sp>
        <p:nvSpPr>
          <p:cNvPr id="4102" name="Content Placeholder 5"/>
          <p:cNvSpPr>
            <a:spLocks noGrp="1"/>
          </p:cNvSpPr>
          <p:nvPr>
            <p:ph idx="1"/>
          </p:nvPr>
        </p:nvSpPr>
        <p:spPr/>
        <p:txBody>
          <a:bodyPr/>
          <a:lstStyle/>
          <a:p>
            <a:pPr algn="ctr" eaLnBrk="1" hangingPunct="1">
              <a:buFont typeface="Arial" panose="020B0604020202020204" pitchFamily="34" charset="0"/>
              <a:buNone/>
            </a:pPr>
            <a:r>
              <a:rPr lang="en-GB" smtClean="0"/>
              <a:t>To all those who have come of hear about Eco Church, the Big Church Switch and what other churches are doing in Caring for God’s Creation</a:t>
            </a:r>
          </a:p>
          <a:p>
            <a:pPr eaLnBrk="1" hangingPunct="1"/>
            <a:endParaRPr lang="en-GB" smtClean="0"/>
          </a:p>
          <a:p>
            <a:pPr eaLnBrk="1" hangingPunct="1"/>
            <a:endParaRPr lang="en-GB"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earth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6200"/>
            <a:ext cx="9356725" cy="701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3"/>
          <p:cNvSpPr>
            <a:spLocks noChangeArrowheads="1"/>
          </p:cNvSpPr>
          <p:nvPr/>
        </p:nvSpPr>
        <p:spPr bwMode="auto">
          <a:xfrm>
            <a:off x="1676400" y="166688"/>
            <a:ext cx="7256463" cy="519112"/>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 All things were created by him and for him.</a:t>
            </a:r>
          </a:p>
        </p:txBody>
      </p:sp>
    </p:spTree>
  </p:cSld>
  <p:clrMapOvr>
    <a:masterClrMapping/>
  </p:clrMapOvr>
  <p:transition advClick="0" advTm="5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Natural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56725"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3"/>
          <p:cNvSpPr>
            <a:spLocks noChangeArrowheads="1"/>
          </p:cNvSpPr>
          <p:nvPr/>
        </p:nvSpPr>
        <p:spPr bwMode="auto">
          <a:xfrm>
            <a:off x="1676400" y="166688"/>
            <a:ext cx="7256463" cy="519112"/>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 All things were created by him and for him.</a:t>
            </a:r>
          </a:p>
        </p:txBody>
      </p:sp>
    </p:spTree>
  </p:cSld>
  <p:clrMapOvr>
    <a:masterClrMapping/>
  </p:clrMapOvr>
  <p:transition advClick="0" advTm="4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P824032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56725" cy="701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3"/>
          <p:cNvSpPr>
            <a:spLocks noChangeArrowheads="1"/>
          </p:cNvSpPr>
          <p:nvPr/>
        </p:nvSpPr>
        <p:spPr bwMode="auto">
          <a:xfrm>
            <a:off x="1676400" y="166688"/>
            <a:ext cx="7256463" cy="519112"/>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 All things were created by him and for him.</a:t>
            </a:r>
          </a:p>
        </p:txBody>
      </p:sp>
    </p:spTree>
  </p:cSld>
  <p:clrMapOvr>
    <a:masterClrMapping/>
  </p:clrMapOvr>
  <p:transition advClick="0" advTm="4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P923031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56725" cy="701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3"/>
          <p:cNvSpPr>
            <a:spLocks noChangeArrowheads="1"/>
          </p:cNvSpPr>
          <p:nvPr/>
        </p:nvSpPr>
        <p:spPr bwMode="auto">
          <a:xfrm>
            <a:off x="1676400" y="166688"/>
            <a:ext cx="7256463" cy="519112"/>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 All things were created by him and for him.</a:t>
            </a:r>
          </a:p>
        </p:txBody>
      </p:sp>
    </p:spTree>
  </p:cSld>
  <p:clrMapOvr>
    <a:masterClrMapping/>
  </p:clrMapOvr>
  <p:transition advClick="0" advTm="4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Natural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47625"/>
            <a:ext cx="9356725"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ChangeArrowheads="1"/>
          </p:cNvSpPr>
          <p:nvPr/>
        </p:nvSpPr>
        <p:spPr bwMode="auto">
          <a:xfrm>
            <a:off x="76200" y="228600"/>
            <a:ext cx="7086600" cy="519113"/>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And he is the head of the body, the church</a:t>
            </a:r>
          </a:p>
        </p:txBody>
      </p:sp>
    </p:spTree>
  </p:cSld>
  <p:clrMapOvr>
    <a:masterClrMapping/>
  </p:clrMapOvr>
  <p:transition advClick="0" advTm="4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PICT101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56725" cy="701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
          <p:cNvSpPr>
            <a:spLocks noChangeArrowheads="1"/>
          </p:cNvSpPr>
          <p:nvPr/>
        </p:nvSpPr>
        <p:spPr bwMode="auto">
          <a:xfrm>
            <a:off x="76200" y="228600"/>
            <a:ext cx="7086600" cy="519113"/>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And he is the head of the body, the church</a:t>
            </a:r>
          </a:p>
        </p:txBody>
      </p:sp>
    </p:spTree>
  </p:cSld>
  <p:clrMapOvr>
    <a:masterClrMapping/>
  </p:clrMapOvr>
  <p:transition advClick="0" advTm="4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Natural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56725"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p:cNvSpPr>
            <a:spLocks noChangeArrowheads="1"/>
          </p:cNvSpPr>
          <p:nvPr/>
        </p:nvSpPr>
        <p:spPr bwMode="auto">
          <a:xfrm>
            <a:off x="76200" y="228600"/>
            <a:ext cx="7086600" cy="519113"/>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And he is the head of the body, the church</a:t>
            </a:r>
          </a:p>
        </p:txBody>
      </p:sp>
    </p:spTree>
  </p:cSld>
  <p:clrMapOvr>
    <a:masterClrMapping/>
  </p:clrMapOvr>
  <p:transition advClick="0" advTm="4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P911021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84138"/>
            <a:ext cx="9356725" cy="701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3"/>
          <p:cNvSpPr>
            <a:spLocks noChangeArrowheads="1"/>
          </p:cNvSpPr>
          <p:nvPr/>
        </p:nvSpPr>
        <p:spPr bwMode="auto">
          <a:xfrm>
            <a:off x="3276600" y="152400"/>
            <a:ext cx="5791200" cy="946150"/>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en-GB">
                <a:solidFill>
                  <a:schemeClr val="bg1"/>
                </a:solidFill>
                <a:latin typeface="Trebuchet MS" panose="020B0603020202020204" pitchFamily="34" charset="0"/>
              </a:rPr>
              <a:t>He is before all things, </a:t>
            </a:r>
          </a:p>
          <a:p>
            <a:pPr algn="r" eaLnBrk="1" hangingPunct="1">
              <a:lnSpc>
                <a:spcPct val="100000"/>
              </a:lnSpc>
              <a:spcBef>
                <a:spcPct val="0"/>
              </a:spcBef>
              <a:buFontTx/>
              <a:buNone/>
            </a:pPr>
            <a:r>
              <a:rPr lang="en-GB">
                <a:solidFill>
                  <a:schemeClr val="bg1"/>
                </a:solidFill>
                <a:latin typeface="Trebuchet MS" panose="020B0603020202020204" pitchFamily="34" charset="0"/>
              </a:rPr>
              <a:t>and in him all things hold together</a:t>
            </a:r>
            <a:endParaRPr lang="en-GB" sz="2000">
              <a:solidFill>
                <a:srgbClr val="FF0000"/>
              </a:solidFill>
              <a:latin typeface="Times New Roman" panose="02020603050405020304" pitchFamily="18" charset="0"/>
            </a:endParaRPr>
          </a:p>
        </p:txBody>
      </p:sp>
    </p:spTree>
  </p:cSld>
  <p:clrMapOvr>
    <a:masterClrMapping/>
  </p:clrMapOvr>
  <p:transition advClick="0" advTm="5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P721015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56725" cy="701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3"/>
          <p:cNvSpPr>
            <a:spLocks noChangeArrowheads="1"/>
          </p:cNvSpPr>
          <p:nvPr/>
        </p:nvSpPr>
        <p:spPr bwMode="auto">
          <a:xfrm>
            <a:off x="3276600" y="152400"/>
            <a:ext cx="5791200" cy="946150"/>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en-GB">
                <a:solidFill>
                  <a:schemeClr val="bg1"/>
                </a:solidFill>
                <a:latin typeface="Trebuchet MS" panose="020B0603020202020204" pitchFamily="34" charset="0"/>
              </a:rPr>
              <a:t>He is before all things, </a:t>
            </a:r>
          </a:p>
          <a:p>
            <a:pPr algn="r" eaLnBrk="1" hangingPunct="1">
              <a:lnSpc>
                <a:spcPct val="100000"/>
              </a:lnSpc>
              <a:spcBef>
                <a:spcPct val="0"/>
              </a:spcBef>
              <a:buFontTx/>
              <a:buNone/>
            </a:pPr>
            <a:r>
              <a:rPr lang="en-GB">
                <a:solidFill>
                  <a:schemeClr val="bg1"/>
                </a:solidFill>
                <a:latin typeface="Trebuchet MS" panose="020B0603020202020204" pitchFamily="34" charset="0"/>
              </a:rPr>
              <a:t>and in him all things hold together</a:t>
            </a:r>
            <a:endParaRPr lang="en-GB" sz="2000">
              <a:solidFill>
                <a:srgbClr val="FF0000"/>
              </a:solidFill>
              <a:latin typeface="Times New Roman" panose="02020603050405020304" pitchFamily="18" charset="0"/>
            </a:endParaRPr>
          </a:p>
        </p:txBody>
      </p:sp>
    </p:spTree>
  </p:cSld>
  <p:clrMapOvr>
    <a:masterClrMapping/>
  </p:clrMapOvr>
  <p:transition advClick="0" advTm="5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Natural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56725" cy="701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3"/>
          <p:cNvSpPr>
            <a:spLocks noChangeArrowheads="1"/>
          </p:cNvSpPr>
          <p:nvPr/>
        </p:nvSpPr>
        <p:spPr bwMode="auto">
          <a:xfrm>
            <a:off x="3276600" y="152400"/>
            <a:ext cx="5791200" cy="946150"/>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en-GB">
                <a:solidFill>
                  <a:schemeClr val="bg1"/>
                </a:solidFill>
                <a:latin typeface="Trebuchet MS" panose="020B0603020202020204" pitchFamily="34" charset="0"/>
              </a:rPr>
              <a:t>He is before all things, </a:t>
            </a:r>
          </a:p>
          <a:p>
            <a:pPr algn="r" eaLnBrk="1" hangingPunct="1">
              <a:lnSpc>
                <a:spcPct val="100000"/>
              </a:lnSpc>
              <a:spcBef>
                <a:spcPct val="0"/>
              </a:spcBef>
              <a:buFontTx/>
              <a:buNone/>
            </a:pPr>
            <a:r>
              <a:rPr lang="en-GB">
                <a:solidFill>
                  <a:schemeClr val="bg1"/>
                </a:solidFill>
                <a:latin typeface="Trebuchet MS" panose="020B0603020202020204" pitchFamily="34" charset="0"/>
              </a:rPr>
              <a:t>and in him all things hold together</a:t>
            </a:r>
            <a:endParaRPr lang="en-GB" sz="2000">
              <a:solidFill>
                <a:srgbClr val="FF0000"/>
              </a:solidFill>
              <a:latin typeface="Times New Roman" panose="02020603050405020304" pitchFamily="18" charset="0"/>
            </a:endParaRPr>
          </a:p>
        </p:txBody>
      </p:sp>
    </p:spTree>
  </p:cSld>
  <p:clrMapOvr>
    <a:masterClrMapping/>
  </p:clrMapOvr>
  <p:transition advClick="0" advTm="5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descr="BigChurchSwitch_logo_backwar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0150" y="5721350"/>
            <a:ext cx="14287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4"/>
          <p:cNvSpPr txBox="1">
            <a:spLocks noChangeArrowheads="1"/>
          </p:cNvSpPr>
          <p:nvPr/>
        </p:nvSpPr>
        <p:spPr bwMode="auto">
          <a:xfrm>
            <a:off x="166688" y="6329363"/>
            <a:ext cx="7497762" cy="417512"/>
          </a:xfrm>
          <a:prstGeom prst="rect">
            <a:avLst/>
          </a:prstGeom>
          <a:noFill/>
          <a:ln>
            <a:noFill/>
          </a:ln>
          <a:effectLst/>
          <a:extLst/>
        </p:spPr>
        <p:txBody>
          <a:bodyPr lIns="36576" tIns="36576" rIns="36576" bIns="36576" upright="1"/>
          <a:lstStyle/>
          <a:p>
            <a:pPr eaLnBrk="1" fontAlgn="auto" hangingPunct="1">
              <a:lnSpc>
                <a:spcPct val="75000"/>
              </a:lnSpc>
              <a:spcBef>
                <a:spcPts val="0"/>
              </a:spcBef>
              <a:spcAft>
                <a:spcPts val="600"/>
              </a:spcAft>
              <a:defRPr/>
            </a:pPr>
            <a:r>
              <a:rPr lang="en-GB" sz="32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  :                            :</a:t>
            </a:r>
            <a:endParaRPr lang="en-GB"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124" name="Picture 8" descr="Ecochurch logo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8388" y="6300788"/>
            <a:ext cx="21383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p:txBody>
          <a:bodyPr rtlCol="0">
            <a:normAutofit/>
          </a:bodyPr>
          <a:lstStyle/>
          <a:p>
            <a:pPr algn="ctr" eaLnBrk="1" fontAlgn="auto" hangingPunct="1">
              <a:spcAft>
                <a:spcPts val="0"/>
              </a:spcAft>
              <a:defRPr/>
            </a:pPr>
            <a:r>
              <a:rPr lang="en-GB" sz="6000" dirty="0" smtClean="0">
                <a:solidFill>
                  <a:srgbClr val="00B050"/>
                </a:solidFill>
                <a:latin typeface="+mn-lt"/>
              </a:rPr>
              <a:t>Purpose of Evening</a:t>
            </a:r>
            <a:endParaRPr lang="en-GB" sz="6000" dirty="0">
              <a:solidFill>
                <a:srgbClr val="00B050"/>
              </a:solidFill>
              <a:latin typeface="+mn-lt"/>
            </a:endParaRPr>
          </a:p>
        </p:txBody>
      </p:sp>
      <p:sp>
        <p:nvSpPr>
          <p:cNvPr id="5126" name="Content Placeholder 5"/>
          <p:cNvSpPr>
            <a:spLocks noGrp="1"/>
          </p:cNvSpPr>
          <p:nvPr>
            <p:ph idx="1"/>
          </p:nvPr>
        </p:nvSpPr>
        <p:spPr/>
        <p:txBody>
          <a:bodyPr/>
          <a:lstStyle/>
          <a:p>
            <a:pPr marL="0" indent="0" eaLnBrk="1" hangingPunct="1">
              <a:buFont typeface="Arial" panose="020B0604020202020204" pitchFamily="34" charset="0"/>
              <a:buNone/>
            </a:pPr>
            <a:r>
              <a:rPr lang="en-GB" b="1" u="sng" smtClean="0"/>
              <a:t>Tools for Transformation</a:t>
            </a:r>
          </a:p>
          <a:p>
            <a:pPr marL="0" indent="0" eaLnBrk="1" hangingPunct="1"/>
            <a:endParaRPr lang="en-GB" smtClean="0"/>
          </a:p>
          <a:p>
            <a:pPr marL="0" indent="0" eaLnBrk="1" hangingPunct="1"/>
            <a:r>
              <a:rPr lang="en-GB" smtClean="0"/>
              <a:t>Equip Agents of Change</a:t>
            </a:r>
          </a:p>
          <a:p>
            <a:pPr marL="0" indent="0" eaLnBrk="1" hangingPunct="1"/>
            <a:r>
              <a:rPr lang="en-GB" smtClean="0"/>
              <a:t>Provide resources </a:t>
            </a:r>
          </a:p>
          <a:p>
            <a:pPr marL="0" indent="0" eaLnBrk="1" hangingPunct="1"/>
            <a:r>
              <a:rPr lang="en-GB" smtClean="0"/>
              <a:t>Help, encouragement &amp; sharing</a:t>
            </a:r>
          </a:p>
          <a:p>
            <a:pPr marL="0" indent="0" eaLnBrk="1" hangingPunct="1"/>
            <a:endParaRPr lang="en-GB"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Natural2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56725" cy="701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3"/>
          <p:cNvSpPr>
            <a:spLocks noChangeArrowheads="1"/>
          </p:cNvSpPr>
          <p:nvPr/>
        </p:nvSpPr>
        <p:spPr bwMode="auto">
          <a:xfrm>
            <a:off x="3276600" y="152400"/>
            <a:ext cx="5791200" cy="946150"/>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en-GB">
                <a:solidFill>
                  <a:schemeClr val="bg1"/>
                </a:solidFill>
                <a:latin typeface="Trebuchet MS" panose="020B0603020202020204" pitchFamily="34" charset="0"/>
              </a:rPr>
              <a:t>He is before all things, </a:t>
            </a:r>
          </a:p>
          <a:p>
            <a:pPr algn="r" eaLnBrk="1" hangingPunct="1">
              <a:lnSpc>
                <a:spcPct val="100000"/>
              </a:lnSpc>
              <a:spcBef>
                <a:spcPct val="0"/>
              </a:spcBef>
              <a:buFontTx/>
              <a:buNone/>
            </a:pPr>
            <a:r>
              <a:rPr lang="en-GB">
                <a:solidFill>
                  <a:schemeClr val="bg1"/>
                </a:solidFill>
                <a:latin typeface="Trebuchet MS" panose="020B0603020202020204" pitchFamily="34" charset="0"/>
              </a:rPr>
              <a:t>and in him all things hold together</a:t>
            </a:r>
            <a:endParaRPr lang="en-GB" sz="2000">
              <a:solidFill>
                <a:srgbClr val="FF0000"/>
              </a:solidFill>
              <a:latin typeface="Times New Roman" panose="02020603050405020304" pitchFamily="18" charset="0"/>
            </a:endParaRPr>
          </a:p>
        </p:txBody>
      </p:sp>
    </p:spTree>
  </p:cSld>
  <p:clrMapOvr>
    <a:masterClrMapping/>
  </p:clrMapOvr>
  <p:transition advClick="0" advTm="5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Natural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 y="-6350"/>
            <a:ext cx="9356725"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3"/>
          <p:cNvSpPr>
            <a:spLocks noChangeArrowheads="1"/>
          </p:cNvSpPr>
          <p:nvPr/>
        </p:nvSpPr>
        <p:spPr bwMode="auto">
          <a:xfrm>
            <a:off x="152400" y="228600"/>
            <a:ext cx="5562600" cy="1800225"/>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He is the beginning and the firstborn from among the dead, so that in everything he might have the supremacy.</a:t>
            </a:r>
          </a:p>
        </p:txBody>
      </p:sp>
    </p:spTree>
  </p:cSld>
  <p:clrMapOvr>
    <a:masterClrMapping/>
  </p:clrMapOvr>
  <p:transition advClick="0" advTm="5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Natural2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56725" cy="701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3"/>
          <p:cNvSpPr>
            <a:spLocks noChangeArrowheads="1"/>
          </p:cNvSpPr>
          <p:nvPr/>
        </p:nvSpPr>
        <p:spPr bwMode="auto">
          <a:xfrm>
            <a:off x="152400" y="228600"/>
            <a:ext cx="5562600" cy="1800225"/>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He is the beginning and the firstborn from among the dead, so that in everything he might have the supremacy.</a:t>
            </a:r>
          </a:p>
        </p:txBody>
      </p:sp>
    </p:spTree>
  </p:cSld>
  <p:clrMapOvr>
    <a:masterClrMapping/>
  </p:clrMapOvr>
  <p:transition advClick="0" advTm="5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Natural1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56725" cy="701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p:cNvSpPr>
            <a:spLocks noChangeArrowheads="1"/>
          </p:cNvSpPr>
          <p:nvPr/>
        </p:nvSpPr>
        <p:spPr bwMode="auto">
          <a:xfrm>
            <a:off x="152400" y="228600"/>
            <a:ext cx="5562600" cy="1800225"/>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He is the beginning and the firstborn from among the dead, so that in everything he might have the supremacy.</a:t>
            </a:r>
          </a:p>
        </p:txBody>
      </p:sp>
    </p:spTree>
  </p:cSld>
  <p:clrMapOvr>
    <a:masterClrMapping/>
  </p:clrMapOvr>
  <p:transition advClick="0" advTm="5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lupin and wate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 y="-76200"/>
            <a:ext cx="9356725" cy="701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3"/>
          <p:cNvSpPr>
            <a:spLocks noChangeArrowheads="1"/>
          </p:cNvSpPr>
          <p:nvPr/>
        </p:nvSpPr>
        <p:spPr bwMode="auto">
          <a:xfrm>
            <a:off x="152400" y="76200"/>
            <a:ext cx="4800600" cy="946150"/>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For God was pleased to have all his fullness dwell in him,</a:t>
            </a:r>
          </a:p>
        </p:txBody>
      </p:sp>
    </p:spTree>
  </p:cSld>
  <p:clrMapOvr>
    <a:masterClrMapping/>
  </p:clrMapOvr>
  <p:transition advClick="0" advTm="5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P815004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56725" cy="701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p:cNvSpPr>
            <a:spLocks noChangeArrowheads="1"/>
          </p:cNvSpPr>
          <p:nvPr/>
        </p:nvSpPr>
        <p:spPr bwMode="auto">
          <a:xfrm>
            <a:off x="152400" y="76200"/>
            <a:ext cx="4800600" cy="946150"/>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For God was pleased to have all his fullness dwell in him,</a:t>
            </a:r>
          </a:p>
        </p:txBody>
      </p:sp>
    </p:spTree>
  </p:cSld>
  <p:clrMapOvr>
    <a:masterClrMapping/>
  </p:clrMapOvr>
  <p:transition advClick="0" advTm="5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P90500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56725"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p:cNvSpPr>
            <a:spLocks noChangeArrowheads="1"/>
          </p:cNvSpPr>
          <p:nvPr/>
        </p:nvSpPr>
        <p:spPr bwMode="auto">
          <a:xfrm>
            <a:off x="152400" y="76200"/>
            <a:ext cx="4800600" cy="946150"/>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For God was pleased to have all his fullness dwell in him,</a:t>
            </a:r>
          </a:p>
        </p:txBody>
      </p:sp>
    </p:spTree>
  </p:cSld>
  <p:clrMapOvr>
    <a:masterClrMapping/>
  </p:clrMapOvr>
  <p:transition advClick="0" advTm="5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Natural1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56725" cy="701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3"/>
          <p:cNvSpPr>
            <a:spLocks noChangeArrowheads="1"/>
          </p:cNvSpPr>
          <p:nvPr/>
        </p:nvSpPr>
        <p:spPr bwMode="auto">
          <a:xfrm>
            <a:off x="152400" y="76200"/>
            <a:ext cx="4800600" cy="946150"/>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For God was pleased to have all his fullness dwell in him,</a:t>
            </a:r>
          </a:p>
        </p:txBody>
      </p:sp>
    </p:spTree>
  </p:cSld>
  <p:clrMapOvr>
    <a:masterClrMapping/>
  </p:clrMapOvr>
  <p:transition advClick="0" advTm="5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large-rainb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 y="-76200"/>
            <a:ext cx="9356725"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 Box 3"/>
          <p:cNvSpPr txBox="1">
            <a:spLocks noChangeArrowheads="1"/>
          </p:cNvSpPr>
          <p:nvPr/>
        </p:nvSpPr>
        <p:spPr bwMode="auto">
          <a:xfrm>
            <a:off x="152400" y="227013"/>
            <a:ext cx="8534400" cy="946150"/>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and through him to reconcile to himself all things, whether things on earth or things in heaven,</a:t>
            </a:r>
          </a:p>
        </p:txBody>
      </p:sp>
    </p:spTree>
  </p:cSld>
  <p:clrMapOvr>
    <a:masterClrMapping/>
  </p:clrMapOvr>
  <p:transition advClick="0" advTm="5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P91102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56725"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 Box 3"/>
          <p:cNvSpPr txBox="1">
            <a:spLocks noChangeArrowheads="1"/>
          </p:cNvSpPr>
          <p:nvPr/>
        </p:nvSpPr>
        <p:spPr bwMode="auto">
          <a:xfrm>
            <a:off x="152400" y="227013"/>
            <a:ext cx="8534400" cy="946150"/>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and through him to reconcile to himself all things, whether things on earth or things in heaven,</a:t>
            </a:r>
          </a:p>
        </p:txBody>
      </p:sp>
    </p:spTree>
  </p:cSld>
  <p:clrMapOvr>
    <a:masterClrMapping/>
  </p:clrMapOvr>
  <p:transition advClick="0" advTm="5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BigChurchSwitch_logo_backwa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150" y="5721350"/>
            <a:ext cx="14287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4"/>
          <p:cNvSpPr txBox="1">
            <a:spLocks noChangeArrowheads="1"/>
          </p:cNvSpPr>
          <p:nvPr/>
        </p:nvSpPr>
        <p:spPr bwMode="auto">
          <a:xfrm>
            <a:off x="166688" y="6329363"/>
            <a:ext cx="7497762" cy="417512"/>
          </a:xfrm>
          <a:prstGeom prst="rect">
            <a:avLst/>
          </a:prstGeom>
          <a:noFill/>
          <a:ln>
            <a:noFill/>
          </a:ln>
          <a:effectLst/>
          <a:extLst/>
        </p:spPr>
        <p:txBody>
          <a:bodyPr lIns="36576" tIns="36576" rIns="36576" bIns="36576" upright="1"/>
          <a:lstStyle/>
          <a:p>
            <a:pPr eaLnBrk="1" fontAlgn="auto" hangingPunct="1">
              <a:lnSpc>
                <a:spcPct val="75000"/>
              </a:lnSpc>
              <a:spcBef>
                <a:spcPts val="0"/>
              </a:spcBef>
              <a:spcAft>
                <a:spcPts val="600"/>
              </a:spcAft>
              <a:defRPr/>
            </a:pPr>
            <a:r>
              <a:rPr lang="en-GB" sz="32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  :                            :</a:t>
            </a:r>
            <a:endParaRPr lang="en-GB"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7172" name="Picture 8" descr="Ecochurch logo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388" y="6300788"/>
            <a:ext cx="21383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0538" y="320675"/>
            <a:ext cx="816292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Natural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56725"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 Box 3"/>
          <p:cNvSpPr txBox="1">
            <a:spLocks noChangeArrowheads="1"/>
          </p:cNvSpPr>
          <p:nvPr/>
        </p:nvSpPr>
        <p:spPr bwMode="auto">
          <a:xfrm>
            <a:off x="152400" y="227013"/>
            <a:ext cx="8534400" cy="946150"/>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and through him to reconcile to himself all things, whether things on earth or things in heaven,</a:t>
            </a:r>
          </a:p>
        </p:txBody>
      </p:sp>
    </p:spTree>
  </p:cSld>
  <p:clrMapOvr>
    <a:masterClrMapping/>
  </p:clrMapOvr>
  <p:transition advClick="0" advTm="5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Natural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23813"/>
            <a:ext cx="9359900" cy="7019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angle 3"/>
          <p:cNvSpPr>
            <a:spLocks noChangeArrowheads="1"/>
          </p:cNvSpPr>
          <p:nvPr/>
        </p:nvSpPr>
        <p:spPr bwMode="auto">
          <a:xfrm>
            <a:off x="228600" y="304800"/>
            <a:ext cx="7924800" cy="946150"/>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by making peace through his blood, shed on the cross.</a:t>
            </a:r>
            <a:endParaRPr lang="en-GB" sz="2000">
              <a:latin typeface="Times New Roman" panose="02020603050405020304" pitchFamily="18" charset="0"/>
            </a:endParaRPr>
          </a:p>
        </p:txBody>
      </p:sp>
    </p:spTree>
  </p:cSld>
  <p:clrMapOvr>
    <a:masterClrMapping/>
  </p:clrMapOvr>
  <p:transition advClick="0" advTm="5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P8180150"/>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76200"/>
            <a:ext cx="9356725"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Rectangle 3"/>
          <p:cNvSpPr>
            <a:spLocks noChangeArrowheads="1"/>
          </p:cNvSpPr>
          <p:nvPr/>
        </p:nvSpPr>
        <p:spPr bwMode="auto">
          <a:xfrm>
            <a:off x="228600" y="304800"/>
            <a:ext cx="7924800" cy="946150"/>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by making peace through his blood, shed on the cross.</a:t>
            </a:r>
            <a:endParaRPr lang="en-GB" sz="2000">
              <a:latin typeface="Times New Roman" panose="02020603050405020304" pitchFamily="18" charset="0"/>
            </a:endParaRPr>
          </a:p>
        </p:txBody>
      </p:sp>
    </p:spTree>
  </p:cSld>
  <p:clrMapOvr>
    <a:masterClrMapping/>
  </p:clrMapOvr>
  <p:transition advClick="0" advTm="5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daisy- bee 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56725"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3"/>
          <p:cNvSpPr>
            <a:spLocks noChangeArrowheads="1"/>
          </p:cNvSpPr>
          <p:nvPr/>
        </p:nvSpPr>
        <p:spPr bwMode="auto">
          <a:xfrm>
            <a:off x="228600" y="304800"/>
            <a:ext cx="7924800" cy="946150"/>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by making peace through his blood, shed on the cross.</a:t>
            </a:r>
            <a:endParaRPr lang="en-GB" sz="2000">
              <a:latin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5" descr="BigChurchSwitch_logo_backwa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150" y="5721350"/>
            <a:ext cx="14287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4"/>
          <p:cNvSpPr txBox="1">
            <a:spLocks noChangeArrowheads="1"/>
          </p:cNvSpPr>
          <p:nvPr/>
        </p:nvSpPr>
        <p:spPr bwMode="auto">
          <a:xfrm>
            <a:off x="166688" y="6329363"/>
            <a:ext cx="7497762" cy="417512"/>
          </a:xfrm>
          <a:prstGeom prst="rect">
            <a:avLst/>
          </a:prstGeom>
          <a:noFill/>
          <a:ln>
            <a:noFill/>
          </a:ln>
          <a:effectLst/>
          <a:extLst/>
        </p:spPr>
        <p:txBody>
          <a:bodyPr lIns="36576" tIns="36576" rIns="36576" bIns="36576" upright="1"/>
          <a:lstStyle/>
          <a:p>
            <a:pPr eaLnBrk="1" fontAlgn="auto" hangingPunct="1">
              <a:lnSpc>
                <a:spcPct val="75000"/>
              </a:lnSpc>
              <a:spcBef>
                <a:spcPts val="0"/>
              </a:spcBef>
              <a:spcAft>
                <a:spcPts val="600"/>
              </a:spcAft>
              <a:defRPr/>
            </a:pPr>
            <a:r>
              <a:rPr lang="en-GB" sz="32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  :                            :</a:t>
            </a:r>
            <a:endParaRPr lang="en-GB"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80900" name="Picture 7" descr="Ecochurch logo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388" y="6300788"/>
            <a:ext cx="21383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itle 3"/>
          <p:cNvSpPr>
            <a:spLocks noGrp="1"/>
          </p:cNvSpPr>
          <p:nvPr>
            <p:ph type="title"/>
          </p:nvPr>
        </p:nvSpPr>
        <p:spPr>
          <a:xfrm>
            <a:off x="623888" y="1709738"/>
            <a:ext cx="7886700" cy="2852737"/>
          </a:xfrm>
        </p:spPr>
        <p:txBody>
          <a:bodyPr/>
          <a:lstStyle/>
          <a:p>
            <a:pPr algn="r" eaLnBrk="1" hangingPunct="1"/>
            <a:r>
              <a:rPr lang="en-GB" sz="4000" smtClean="0"/>
              <a:t>Dr Ruth Valerio </a:t>
            </a:r>
            <a:br>
              <a:rPr lang="en-GB" sz="4000" smtClean="0"/>
            </a:br>
            <a:r>
              <a:rPr lang="en-GB" sz="4000" smtClean="0"/>
              <a:t>A Rocha UK</a:t>
            </a:r>
            <a:r>
              <a:rPr lang="en-GB" smtClean="0"/>
              <a:t> </a:t>
            </a:r>
          </a:p>
        </p:txBody>
      </p:sp>
      <p:sp>
        <p:nvSpPr>
          <p:cNvPr id="10" name="Content Placeholder 9"/>
          <p:cNvSpPr>
            <a:spLocks noGrp="1"/>
          </p:cNvSpPr>
          <p:nvPr>
            <p:ph type="body" idx="1"/>
          </p:nvPr>
        </p:nvSpPr>
        <p:spPr>
          <a:xfrm>
            <a:off x="623888" y="4589463"/>
            <a:ext cx="7886700" cy="1500187"/>
          </a:xfrm>
        </p:spPr>
        <p:txBody>
          <a:bodyPr rtlCol="0">
            <a:normAutofit fontScale="62500" lnSpcReduction="20000"/>
          </a:bodyPr>
          <a:lstStyle/>
          <a:p>
            <a:pPr eaLnBrk="1" fontAlgn="auto" hangingPunct="1">
              <a:spcAft>
                <a:spcPts val="0"/>
              </a:spcAft>
              <a:defRPr/>
            </a:pPr>
            <a:endParaRPr lang="en-GB" sz="3200" b="1" i="1" dirty="0" smtClean="0"/>
          </a:p>
          <a:p>
            <a:pPr eaLnBrk="1" fontAlgn="auto" hangingPunct="1">
              <a:spcAft>
                <a:spcPts val="0"/>
              </a:spcAft>
              <a:defRPr/>
            </a:pPr>
            <a:endParaRPr lang="en-GB" sz="3200" b="1" i="1" dirty="0"/>
          </a:p>
          <a:p>
            <a:pPr eaLnBrk="1" fontAlgn="auto" hangingPunct="1">
              <a:spcAft>
                <a:spcPts val="0"/>
              </a:spcAft>
              <a:defRPr/>
            </a:pPr>
            <a:r>
              <a:rPr lang="en-GB" b="1" dirty="0"/>
              <a:t/>
            </a:r>
            <a:br>
              <a:rPr lang="en-GB" b="1" dirty="0"/>
            </a:br>
            <a:r>
              <a:rPr lang="en-GB" b="1" dirty="0"/>
              <a:t/>
            </a:r>
            <a:br>
              <a:rPr lang="en-GB" b="1" dirty="0"/>
            </a:br>
            <a:r>
              <a:rPr lang="en-GB" b="1" i="1" dirty="0"/>
              <a:t/>
            </a:r>
            <a:br>
              <a:rPr lang="en-GB" b="1" i="1" dirty="0"/>
            </a:br>
            <a:endParaRPr lang="en-GB"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6" descr="BigChurchSwitch_logo_backwa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150" y="5721350"/>
            <a:ext cx="14287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4"/>
          <p:cNvSpPr txBox="1">
            <a:spLocks noChangeArrowheads="1"/>
          </p:cNvSpPr>
          <p:nvPr/>
        </p:nvSpPr>
        <p:spPr bwMode="auto">
          <a:xfrm>
            <a:off x="166688" y="6329363"/>
            <a:ext cx="7497762" cy="417512"/>
          </a:xfrm>
          <a:prstGeom prst="rect">
            <a:avLst/>
          </a:prstGeom>
          <a:noFill/>
          <a:ln>
            <a:noFill/>
          </a:ln>
          <a:effectLst/>
          <a:extLst/>
        </p:spPr>
        <p:txBody>
          <a:bodyPr lIns="36576" tIns="36576" rIns="36576" bIns="36576" upright="1"/>
          <a:lstStyle/>
          <a:p>
            <a:pPr eaLnBrk="1" fontAlgn="auto" hangingPunct="1">
              <a:lnSpc>
                <a:spcPct val="75000"/>
              </a:lnSpc>
              <a:spcBef>
                <a:spcPts val="0"/>
              </a:spcBef>
              <a:spcAft>
                <a:spcPts val="600"/>
              </a:spcAft>
              <a:defRPr/>
            </a:pPr>
            <a:r>
              <a:rPr lang="en-GB" sz="32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  :                            :</a:t>
            </a:r>
            <a:endParaRPr lang="en-GB"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81924" name="Picture 8" descr="Ecochurch logo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8388" y="6300788"/>
            <a:ext cx="21383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p:txBody>
          <a:bodyPr rtlCol="0">
            <a:normAutofit/>
          </a:bodyPr>
          <a:lstStyle/>
          <a:p>
            <a:pPr algn="ctr" eaLnBrk="1" fontAlgn="auto" hangingPunct="1">
              <a:spcAft>
                <a:spcPts val="0"/>
              </a:spcAft>
              <a:defRPr/>
            </a:pPr>
            <a:r>
              <a:rPr lang="en-GB" dirty="0" smtClean="0">
                <a:solidFill>
                  <a:srgbClr val="00B050"/>
                </a:solidFill>
                <a:latin typeface="+mn-lt"/>
              </a:rPr>
              <a:t>Why should we care for God’s creation? </a:t>
            </a:r>
            <a:endParaRPr lang="en-GB" dirty="0">
              <a:solidFill>
                <a:srgbClr val="00B050"/>
              </a:solidFill>
              <a:latin typeface="+mn-lt"/>
            </a:endParaRPr>
          </a:p>
        </p:txBody>
      </p:sp>
      <p:sp>
        <p:nvSpPr>
          <p:cNvPr id="81926" name="Content Placeholder 5"/>
          <p:cNvSpPr>
            <a:spLocks noGrp="1"/>
          </p:cNvSpPr>
          <p:nvPr>
            <p:ph idx="1"/>
          </p:nvPr>
        </p:nvSpPr>
        <p:spPr/>
        <p:txBody>
          <a:bodyPr/>
          <a:lstStyle/>
          <a:p>
            <a:pPr eaLnBrk="1" hangingPunct="1"/>
            <a:r>
              <a:rPr lang="en-GB" smtClean="0"/>
              <a:t>For the sake of the Earth</a:t>
            </a:r>
          </a:p>
          <a:p>
            <a:pPr eaLnBrk="1" hangingPunct="1"/>
            <a:r>
              <a:rPr lang="en-GB" smtClean="0"/>
              <a:t>For the sake of the poor</a:t>
            </a:r>
          </a:p>
          <a:p>
            <a:pPr eaLnBrk="1" hangingPunct="1"/>
            <a:r>
              <a:rPr lang="en-GB" smtClean="0"/>
              <a:t>For the sake of ourselves</a:t>
            </a:r>
          </a:p>
          <a:p>
            <a:pPr eaLnBrk="1" hangingPunct="1"/>
            <a:r>
              <a:rPr lang="en-GB" smtClean="0"/>
              <a:t>For the sake of God</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100" y="1127125"/>
            <a:ext cx="8547100"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41363" y="3578225"/>
            <a:ext cx="7567612" cy="1754188"/>
          </a:xfrm>
          <a:prstGeom prst="rect">
            <a:avLst/>
          </a:prstGeom>
          <a:noFill/>
        </p:spPr>
        <p:txBody>
          <a:bodyPr>
            <a:spAutoFit/>
          </a:bodyPr>
          <a:lstStyle/>
          <a:p>
            <a:pPr eaLnBrk="1" fontAlgn="auto" hangingPunct="1">
              <a:spcBef>
                <a:spcPts val="0"/>
              </a:spcBef>
              <a:spcAft>
                <a:spcPts val="0"/>
              </a:spcAft>
              <a:defRPr/>
            </a:pPr>
            <a:r>
              <a:rPr lang="en-GB" sz="5400" b="1" dirty="0">
                <a:solidFill>
                  <a:schemeClr val="accent3">
                    <a:lumMod val="75000"/>
                  </a:schemeClr>
                </a:solidFill>
                <a:latin typeface="+mn-lt"/>
                <a:cs typeface="+mn-cs"/>
              </a:rPr>
              <a:t>Everything You Need </a:t>
            </a:r>
          </a:p>
          <a:p>
            <a:pPr eaLnBrk="1" fontAlgn="auto" hangingPunct="1">
              <a:spcBef>
                <a:spcPts val="0"/>
              </a:spcBef>
              <a:spcAft>
                <a:spcPts val="0"/>
              </a:spcAft>
              <a:defRPr/>
            </a:pPr>
            <a:r>
              <a:rPr lang="en-GB" sz="5400" b="1" dirty="0">
                <a:solidFill>
                  <a:schemeClr val="accent3">
                    <a:lumMod val="75000"/>
                  </a:schemeClr>
                </a:solidFill>
                <a:latin typeface="+mn-lt"/>
                <a:cs typeface="+mn-cs"/>
              </a:rPr>
              <a:t>To Know…</a:t>
            </a:r>
          </a:p>
        </p:txBody>
      </p:sp>
      <p:pic>
        <p:nvPicPr>
          <p:cNvPr id="829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2088" y="6305550"/>
            <a:ext cx="115252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ARUK Logo Blu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823913"/>
            <a:ext cx="8845550" cy="506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 y="0"/>
            <a:ext cx="7664450"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63650" y="1955800"/>
            <a:ext cx="6623050"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6" descr="AROCHA UK LOGO_4C.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7325" y="6316663"/>
            <a:ext cx="11557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9175" y="614363"/>
            <a:ext cx="45720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1550" y="3213100"/>
            <a:ext cx="2354263"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22913" y="4846638"/>
            <a:ext cx="267652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1550" y="4989513"/>
            <a:ext cx="38989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97325" y="3230563"/>
            <a:ext cx="419735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descr="BigChurchSwitch_logo_backwa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150" y="5721350"/>
            <a:ext cx="14287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4"/>
          <p:cNvSpPr txBox="1">
            <a:spLocks noChangeArrowheads="1"/>
          </p:cNvSpPr>
          <p:nvPr/>
        </p:nvSpPr>
        <p:spPr bwMode="auto">
          <a:xfrm>
            <a:off x="166688" y="6329363"/>
            <a:ext cx="7497762" cy="417512"/>
          </a:xfrm>
          <a:prstGeom prst="rect">
            <a:avLst/>
          </a:prstGeom>
          <a:noFill/>
          <a:ln>
            <a:noFill/>
          </a:ln>
          <a:effectLst/>
          <a:extLst/>
        </p:spPr>
        <p:txBody>
          <a:bodyPr lIns="36576" tIns="36576" rIns="36576" bIns="36576" upright="1"/>
          <a:lstStyle/>
          <a:p>
            <a:pPr eaLnBrk="1" fontAlgn="auto" hangingPunct="1">
              <a:lnSpc>
                <a:spcPct val="75000"/>
              </a:lnSpc>
              <a:spcBef>
                <a:spcPts val="0"/>
              </a:spcBef>
              <a:spcAft>
                <a:spcPts val="600"/>
              </a:spcAft>
              <a:defRPr/>
            </a:pPr>
            <a:r>
              <a:rPr lang="en-GB" sz="32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  :                            :</a:t>
            </a:r>
            <a:endParaRPr lang="en-GB"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8196" name="Picture 8" descr="Ecochurch logo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8388" y="6300788"/>
            <a:ext cx="21383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p:txBody>
          <a:bodyPr rtlCol="0">
            <a:normAutofit/>
          </a:bodyPr>
          <a:lstStyle/>
          <a:p>
            <a:pPr algn="ctr" eaLnBrk="1" fontAlgn="auto" hangingPunct="1">
              <a:spcAft>
                <a:spcPts val="0"/>
              </a:spcAft>
              <a:defRPr/>
            </a:pPr>
            <a:r>
              <a:rPr lang="en-GB" sz="6000" dirty="0" smtClean="0">
                <a:solidFill>
                  <a:srgbClr val="00B050"/>
                </a:solidFill>
                <a:latin typeface="+mn-lt"/>
              </a:rPr>
              <a:t>Outline of Evening</a:t>
            </a:r>
            <a:endParaRPr lang="en-GB" sz="6000" dirty="0">
              <a:solidFill>
                <a:srgbClr val="00B050"/>
              </a:solidFill>
              <a:latin typeface="+mn-lt"/>
            </a:endParaRPr>
          </a:p>
        </p:txBody>
      </p:sp>
      <p:sp>
        <p:nvSpPr>
          <p:cNvPr id="6" name="Content Placeholder 5"/>
          <p:cNvSpPr>
            <a:spLocks noGrp="1"/>
          </p:cNvSpPr>
          <p:nvPr>
            <p:ph idx="1"/>
          </p:nvPr>
        </p:nvSpPr>
        <p:spPr>
          <a:xfrm>
            <a:off x="628650" y="1647825"/>
            <a:ext cx="7886700" cy="4351338"/>
          </a:xfrm>
        </p:spPr>
        <p:txBody>
          <a:bodyPr/>
          <a:lstStyle/>
          <a:p>
            <a:pPr eaLnBrk="1" hangingPunct="1"/>
            <a:r>
              <a:rPr lang="en-GB" smtClean="0"/>
              <a:t>Brief Worship</a:t>
            </a:r>
          </a:p>
          <a:p>
            <a:pPr eaLnBrk="1" hangingPunct="1"/>
            <a:r>
              <a:rPr lang="en-GB" smtClean="0"/>
              <a:t>Ruth Valerio  – A Rocha UK</a:t>
            </a:r>
          </a:p>
          <a:p>
            <a:pPr lvl="1" eaLnBrk="1" hangingPunct="1"/>
            <a:r>
              <a:rPr lang="en-GB" smtClean="0"/>
              <a:t>Why Care</a:t>
            </a:r>
          </a:p>
          <a:p>
            <a:pPr lvl="1" eaLnBrk="1" hangingPunct="1"/>
            <a:r>
              <a:rPr lang="en-GB" smtClean="0"/>
              <a:t>Eco Church</a:t>
            </a:r>
          </a:p>
          <a:p>
            <a:pPr eaLnBrk="1" hangingPunct="1"/>
            <a:r>
              <a:rPr lang="en-GB" smtClean="0"/>
              <a:t>Charlotte Scott – Christian Aid</a:t>
            </a:r>
          </a:p>
          <a:p>
            <a:pPr lvl="1" eaLnBrk="1" hangingPunct="1"/>
            <a:r>
              <a:rPr lang="en-GB" smtClean="0"/>
              <a:t>Global Impact</a:t>
            </a:r>
          </a:p>
          <a:p>
            <a:pPr lvl="1" eaLnBrk="1" hangingPunct="1"/>
            <a:r>
              <a:rPr lang="en-GB" smtClean="0"/>
              <a:t>Big church Switch</a:t>
            </a:r>
          </a:p>
          <a:p>
            <a:pPr eaLnBrk="1" hangingPunct="1"/>
            <a:r>
              <a:rPr lang="en-GB" smtClean="0"/>
              <a:t>What are churches currently doing?</a:t>
            </a:r>
          </a:p>
          <a:p>
            <a:pPr lvl="1" eaLnBrk="1" hangingPunct="1"/>
            <a:r>
              <a:rPr lang="en-GB" smtClean="0"/>
              <a:t>Nursling &amp; Rownhams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6" descr="AROCHA UK LOGO_4C.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7325" y="6316663"/>
            <a:ext cx="11557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338" y="452438"/>
            <a:ext cx="7559675"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150813"/>
            <a:ext cx="9144000" cy="6467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Box 3"/>
          <p:cNvSpPr txBox="1">
            <a:spLocks noChangeArrowheads="1"/>
          </p:cNvSpPr>
          <p:nvPr/>
        </p:nvSpPr>
        <p:spPr bwMode="auto">
          <a:xfrm>
            <a:off x="128588" y="5900738"/>
            <a:ext cx="88931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sz="4800" b="1">
                <a:solidFill>
                  <a:srgbClr val="00B0F0"/>
                </a:solidFill>
              </a:rPr>
              <a:t>www.ecochurch.arocha.org.uk</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pPr eaLnBrk="1" hangingPunct="1"/>
            <a:r>
              <a:rPr lang="en-GB" sz="5400" b="1" smtClean="0">
                <a:solidFill>
                  <a:srgbClr val="00B0F0"/>
                </a:solidFill>
              </a:rPr>
              <a:t>Eco Survey</a:t>
            </a:r>
          </a:p>
        </p:txBody>
      </p:sp>
      <p:sp>
        <p:nvSpPr>
          <p:cNvPr id="3" name="Content Placeholder 2"/>
          <p:cNvSpPr>
            <a:spLocks noGrp="1"/>
          </p:cNvSpPr>
          <p:nvPr>
            <p:ph idx="1"/>
          </p:nvPr>
        </p:nvSpPr>
        <p:spPr/>
        <p:txBody>
          <a:bodyPr rtlCol="0">
            <a:normAutofit/>
          </a:bodyPr>
          <a:lstStyle/>
          <a:p>
            <a:pPr eaLnBrk="1" fontAlgn="auto" hangingPunct="1">
              <a:spcAft>
                <a:spcPts val="0"/>
              </a:spcAft>
              <a:defRPr/>
            </a:pPr>
            <a:r>
              <a:rPr lang="en-GB" sz="4000" b="1" dirty="0" smtClean="0">
                <a:solidFill>
                  <a:schemeClr val="accent3">
                    <a:lumMod val="75000"/>
                  </a:schemeClr>
                </a:solidFill>
              </a:rPr>
              <a:t>Worship and teaching</a:t>
            </a:r>
          </a:p>
          <a:p>
            <a:pPr eaLnBrk="1" fontAlgn="auto" hangingPunct="1">
              <a:spcAft>
                <a:spcPts val="0"/>
              </a:spcAft>
              <a:defRPr/>
            </a:pPr>
            <a:r>
              <a:rPr lang="en-GB" sz="4000" b="1" dirty="0" smtClean="0">
                <a:solidFill>
                  <a:schemeClr val="accent3">
                    <a:lumMod val="75000"/>
                  </a:schemeClr>
                </a:solidFill>
              </a:rPr>
              <a:t>Management of church buildings</a:t>
            </a:r>
          </a:p>
          <a:p>
            <a:pPr eaLnBrk="1" fontAlgn="auto" hangingPunct="1">
              <a:spcAft>
                <a:spcPts val="0"/>
              </a:spcAft>
              <a:defRPr/>
            </a:pPr>
            <a:r>
              <a:rPr lang="en-GB" sz="4000" b="1" dirty="0" smtClean="0">
                <a:solidFill>
                  <a:schemeClr val="accent3">
                    <a:lumMod val="75000"/>
                  </a:schemeClr>
                </a:solidFill>
              </a:rPr>
              <a:t>Management of church land</a:t>
            </a:r>
          </a:p>
          <a:p>
            <a:pPr eaLnBrk="1" fontAlgn="auto" hangingPunct="1">
              <a:spcAft>
                <a:spcPts val="0"/>
              </a:spcAft>
              <a:defRPr/>
            </a:pPr>
            <a:r>
              <a:rPr lang="en-GB" sz="4000" b="1" dirty="0" smtClean="0">
                <a:solidFill>
                  <a:schemeClr val="accent3">
                    <a:lumMod val="75000"/>
                  </a:schemeClr>
                </a:solidFill>
              </a:rPr>
              <a:t>Community and global engagement</a:t>
            </a:r>
          </a:p>
          <a:p>
            <a:pPr eaLnBrk="1" fontAlgn="auto" hangingPunct="1">
              <a:spcAft>
                <a:spcPts val="0"/>
              </a:spcAft>
              <a:defRPr/>
            </a:pPr>
            <a:r>
              <a:rPr lang="en-GB" sz="4000" b="1" dirty="0" smtClean="0">
                <a:solidFill>
                  <a:schemeClr val="accent3">
                    <a:lumMod val="75000"/>
                  </a:schemeClr>
                </a:solidFill>
              </a:rPr>
              <a:t>Lifestyle</a:t>
            </a:r>
            <a:endParaRPr lang="en-GB" sz="4000" b="1" dirty="0">
              <a:solidFill>
                <a:schemeClr val="accent3">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6" descr="AROCHA UK LOGO_4C.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7325" y="6316663"/>
            <a:ext cx="11557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1300" y="195263"/>
            <a:ext cx="8667750" cy="612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150813"/>
            <a:ext cx="9144000" cy="6467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Box 3"/>
          <p:cNvSpPr txBox="1">
            <a:spLocks noChangeArrowheads="1"/>
          </p:cNvSpPr>
          <p:nvPr/>
        </p:nvSpPr>
        <p:spPr bwMode="auto">
          <a:xfrm>
            <a:off x="128588" y="5900738"/>
            <a:ext cx="88931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sz="4800" b="1">
                <a:solidFill>
                  <a:srgbClr val="00B0F0"/>
                </a:solidFill>
              </a:rPr>
              <a:t>www.ecochurch.arocha.org.uk</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44000" cy="646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extBox 3"/>
          <p:cNvSpPr txBox="1">
            <a:spLocks noChangeArrowheads="1"/>
          </p:cNvSpPr>
          <p:nvPr/>
        </p:nvSpPr>
        <p:spPr bwMode="auto">
          <a:xfrm>
            <a:off x="128588" y="6027738"/>
            <a:ext cx="88931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sz="4800" b="1">
                <a:solidFill>
                  <a:srgbClr val="00B0F0"/>
                </a:solidFill>
              </a:rPr>
              <a:t>www.ecochurch.arocha.org.uk</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6" descr="AROCHA UK LOGO_4C.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7325" y="6316663"/>
            <a:ext cx="11557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60450"/>
            <a:ext cx="914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TextBox 2"/>
          <p:cNvSpPr txBox="1">
            <a:spLocks noChangeArrowheads="1"/>
          </p:cNvSpPr>
          <p:nvPr/>
        </p:nvSpPr>
        <p:spPr bwMode="auto">
          <a:xfrm>
            <a:off x="347663" y="292100"/>
            <a:ext cx="84550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sz="4400" b="1">
                <a:solidFill>
                  <a:srgbClr val="00B0F0"/>
                </a:solidFill>
              </a:rPr>
              <a:t>Eco Church Award Points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887663"/>
            <a:ext cx="9144000" cy="159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716463"/>
            <a:ext cx="914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44000" cy="646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Box 3"/>
          <p:cNvSpPr txBox="1">
            <a:spLocks noChangeArrowheads="1"/>
          </p:cNvSpPr>
          <p:nvPr/>
        </p:nvSpPr>
        <p:spPr bwMode="auto">
          <a:xfrm>
            <a:off x="128588" y="6027738"/>
            <a:ext cx="88931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sz="4800" b="1">
                <a:solidFill>
                  <a:srgbClr val="00B0F0"/>
                </a:solidFill>
              </a:rPr>
              <a:t>www.ecochurch.arocha.org.uk</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6" descr="AROCHA UK LOGO_4C.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7325" y="6316663"/>
            <a:ext cx="11557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screen">
            <a:extLst/>
          </a:blip>
          <a:stretch>
            <a:fillRect/>
          </a:stretch>
        </p:blipFill>
        <p:spPr>
          <a:xfrm>
            <a:off x="2129305" y="-551602"/>
            <a:ext cx="4891452" cy="68580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6" descr="AROCHA UK LOGO_4C.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7325" y="6316663"/>
            <a:ext cx="11557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285750"/>
            <a:ext cx="4759325"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BigChurchSwitch_logo_backwa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150" y="5721350"/>
            <a:ext cx="14287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4"/>
          <p:cNvSpPr txBox="1">
            <a:spLocks noChangeArrowheads="1"/>
          </p:cNvSpPr>
          <p:nvPr/>
        </p:nvSpPr>
        <p:spPr bwMode="auto">
          <a:xfrm>
            <a:off x="166688" y="6329363"/>
            <a:ext cx="7497762" cy="417512"/>
          </a:xfrm>
          <a:prstGeom prst="rect">
            <a:avLst/>
          </a:prstGeom>
          <a:noFill/>
          <a:ln>
            <a:noFill/>
          </a:ln>
          <a:effectLst/>
          <a:extLst/>
        </p:spPr>
        <p:txBody>
          <a:bodyPr lIns="36576" tIns="36576" rIns="36576" bIns="36576" upright="1"/>
          <a:lstStyle/>
          <a:p>
            <a:pPr eaLnBrk="1" fontAlgn="auto" hangingPunct="1">
              <a:lnSpc>
                <a:spcPct val="75000"/>
              </a:lnSpc>
              <a:spcBef>
                <a:spcPts val="0"/>
              </a:spcBef>
              <a:spcAft>
                <a:spcPts val="600"/>
              </a:spcAft>
              <a:defRPr/>
            </a:pPr>
            <a:r>
              <a:rPr lang="en-GB" sz="32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  :                            :</a:t>
            </a:r>
            <a:endParaRPr lang="en-GB"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9220" name="Picture 7" descr="Ecochurch logo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388" y="6300788"/>
            <a:ext cx="21383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Content Placeholder 9"/>
          <p:cNvSpPr>
            <a:spLocks noGrp="1"/>
          </p:cNvSpPr>
          <p:nvPr>
            <p:ph idx="1"/>
          </p:nvPr>
        </p:nvSpPr>
        <p:spPr>
          <a:xfrm>
            <a:off x="395288" y="320675"/>
            <a:ext cx="8650287" cy="5856288"/>
          </a:xfrm>
        </p:spPr>
        <p:txBody>
          <a:bodyPr/>
          <a:lstStyle/>
          <a:p>
            <a:pPr marL="0" indent="0" eaLnBrk="1" hangingPunct="1">
              <a:buFont typeface="Arial" panose="020B0604020202020204" pitchFamily="34" charset="0"/>
              <a:buNone/>
            </a:pPr>
            <a:endParaRPr lang="en-GB" sz="3200" b="1" smtClean="0"/>
          </a:p>
          <a:p>
            <a:pPr marL="0" indent="0" eaLnBrk="1" hangingPunct="1">
              <a:buFont typeface="Arial" panose="020B0604020202020204" pitchFamily="34" charset="0"/>
              <a:buNone/>
            </a:pPr>
            <a:endParaRPr lang="en-GB" sz="3200" b="1" smtClean="0"/>
          </a:p>
          <a:p>
            <a:pPr marL="0" indent="0" eaLnBrk="1" hangingPunct="1">
              <a:buFont typeface="Arial" panose="020B0604020202020204" pitchFamily="34" charset="0"/>
              <a:buNone/>
            </a:pPr>
            <a:r>
              <a:rPr lang="en-GB" sz="3200" b="1" smtClean="0"/>
              <a:t>Great is thy faithfulness, O God my Father;</a:t>
            </a:r>
            <a:br>
              <a:rPr lang="en-GB" sz="3200" b="1" smtClean="0"/>
            </a:br>
            <a:r>
              <a:rPr lang="en-GB" sz="3200" b="1" smtClean="0"/>
              <a:t>there is no shadow of turning with thee;</a:t>
            </a:r>
            <a:br>
              <a:rPr lang="en-GB" sz="3200" b="1" smtClean="0"/>
            </a:br>
            <a:r>
              <a:rPr lang="en-GB" sz="3200" b="1" smtClean="0"/>
              <a:t>thou changest not, thy compassions, they fail not;</a:t>
            </a:r>
            <a:br>
              <a:rPr lang="en-GB" sz="3200" b="1" smtClean="0"/>
            </a:br>
            <a:r>
              <a:rPr lang="en-GB" sz="3200" b="1" smtClean="0"/>
              <a:t>as thou hast been thou forever will be.</a:t>
            </a:r>
            <a:r>
              <a:rPr lang="en-GB" b="1" smtClean="0"/>
              <a:t/>
            </a:r>
            <a:br>
              <a:rPr lang="en-GB" b="1" smtClean="0"/>
            </a:br>
            <a:r>
              <a:rPr lang="en-GB" b="1" i="1" smtClean="0"/>
              <a:t/>
            </a:r>
            <a:br>
              <a:rPr lang="en-GB" b="1" i="1" smtClean="0"/>
            </a:br>
            <a:endParaRPr lang="en-GB"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6" descr="AROCHA UK LOGO_4C.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7325" y="6316663"/>
            <a:ext cx="11557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82563" y="2544763"/>
            <a:ext cx="8785225" cy="1692275"/>
          </a:xfrm>
          <a:prstGeom prst="rect">
            <a:avLst/>
          </a:prstGeom>
          <a:noFill/>
        </p:spPr>
        <p:txBody>
          <a:bodyPr>
            <a:spAutoFit/>
          </a:bodyPr>
          <a:lstStyle/>
          <a:p>
            <a:pPr algn="ctr" eaLnBrk="1" fontAlgn="auto" hangingPunct="1">
              <a:spcBef>
                <a:spcPts val="0"/>
              </a:spcBef>
              <a:spcAft>
                <a:spcPts val="0"/>
              </a:spcAft>
              <a:defRPr/>
            </a:pPr>
            <a:r>
              <a:rPr lang="en-GB" sz="5200" b="1" dirty="0">
                <a:solidFill>
                  <a:schemeClr val="accent3">
                    <a:lumMod val="75000"/>
                  </a:schemeClr>
                </a:solidFill>
                <a:latin typeface="+mn-lt"/>
                <a:cs typeface="+mn-cs"/>
              </a:rPr>
              <a:t>Register at:</a:t>
            </a:r>
          </a:p>
          <a:p>
            <a:pPr algn="ctr" eaLnBrk="1" fontAlgn="auto" hangingPunct="1">
              <a:spcBef>
                <a:spcPts val="0"/>
              </a:spcBef>
              <a:spcAft>
                <a:spcPts val="0"/>
              </a:spcAft>
              <a:defRPr/>
            </a:pPr>
            <a:r>
              <a:rPr lang="en-GB" sz="5200" b="1" dirty="0">
                <a:solidFill>
                  <a:srgbClr val="00B0F0"/>
                </a:solidFill>
                <a:latin typeface="+mn-lt"/>
                <a:cs typeface="+mn-cs"/>
              </a:rPr>
              <a:t>www.ecochurch.arocha.org.uk</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5" descr="BigChurchSwitch_logo_backwa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150" y="5721350"/>
            <a:ext cx="14287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4"/>
          <p:cNvSpPr txBox="1">
            <a:spLocks noChangeArrowheads="1"/>
          </p:cNvSpPr>
          <p:nvPr/>
        </p:nvSpPr>
        <p:spPr bwMode="auto">
          <a:xfrm>
            <a:off x="166688" y="6329363"/>
            <a:ext cx="7497762" cy="417512"/>
          </a:xfrm>
          <a:prstGeom prst="rect">
            <a:avLst/>
          </a:prstGeom>
          <a:noFill/>
          <a:ln>
            <a:noFill/>
          </a:ln>
          <a:effectLst/>
          <a:extLst/>
        </p:spPr>
        <p:txBody>
          <a:bodyPr lIns="36576" tIns="36576" rIns="36576" bIns="36576" upright="1"/>
          <a:lstStyle/>
          <a:p>
            <a:pPr eaLnBrk="1" fontAlgn="auto" hangingPunct="1">
              <a:lnSpc>
                <a:spcPct val="75000"/>
              </a:lnSpc>
              <a:spcBef>
                <a:spcPts val="0"/>
              </a:spcBef>
              <a:spcAft>
                <a:spcPts val="600"/>
              </a:spcAft>
              <a:defRPr/>
            </a:pPr>
            <a:r>
              <a:rPr lang="en-GB" sz="32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  :                            :</a:t>
            </a:r>
            <a:endParaRPr lang="en-GB"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98308" name="Picture 7" descr="Ecochurch logo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388" y="6300788"/>
            <a:ext cx="21383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Title 3"/>
          <p:cNvSpPr>
            <a:spLocks noGrp="1"/>
          </p:cNvSpPr>
          <p:nvPr>
            <p:ph type="title"/>
          </p:nvPr>
        </p:nvSpPr>
        <p:spPr>
          <a:xfrm>
            <a:off x="623888" y="1709738"/>
            <a:ext cx="7886700" cy="2852737"/>
          </a:xfrm>
        </p:spPr>
        <p:txBody>
          <a:bodyPr/>
          <a:lstStyle/>
          <a:p>
            <a:pPr algn="r" eaLnBrk="1" hangingPunct="1"/>
            <a:r>
              <a:rPr lang="en-GB" sz="4000" smtClean="0"/>
              <a:t>Charlotte Scott </a:t>
            </a:r>
            <a:br>
              <a:rPr lang="en-GB" sz="4000" smtClean="0"/>
            </a:br>
            <a:r>
              <a:rPr lang="en-GB" sz="4000" smtClean="0"/>
              <a:t>Christian Aid</a:t>
            </a:r>
            <a:r>
              <a:rPr lang="en-GB" smtClean="0"/>
              <a:t> </a:t>
            </a:r>
          </a:p>
        </p:txBody>
      </p:sp>
      <p:sp>
        <p:nvSpPr>
          <p:cNvPr id="10" name="Content Placeholder 9"/>
          <p:cNvSpPr>
            <a:spLocks noGrp="1"/>
          </p:cNvSpPr>
          <p:nvPr>
            <p:ph type="body" idx="1"/>
          </p:nvPr>
        </p:nvSpPr>
        <p:spPr>
          <a:xfrm>
            <a:off x="623888" y="4589463"/>
            <a:ext cx="7886700" cy="1500187"/>
          </a:xfrm>
        </p:spPr>
        <p:txBody>
          <a:bodyPr rtlCol="0">
            <a:normAutofit fontScale="62500" lnSpcReduction="20000"/>
          </a:bodyPr>
          <a:lstStyle/>
          <a:p>
            <a:pPr eaLnBrk="1" fontAlgn="auto" hangingPunct="1">
              <a:spcAft>
                <a:spcPts val="0"/>
              </a:spcAft>
              <a:defRPr/>
            </a:pPr>
            <a:endParaRPr lang="en-GB" sz="3200" b="1" i="1" dirty="0" smtClean="0"/>
          </a:p>
          <a:p>
            <a:pPr eaLnBrk="1" fontAlgn="auto" hangingPunct="1">
              <a:spcAft>
                <a:spcPts val="0"/>
              </a:spcAft>
              <a:defRPr/>
            </a:pPr>
            <a:endParaRPr lang="en-GB" sz="3200" b="1" i="1" dirty="0"/>
          </a:p>
          <a:p>
            <a:pPr eaLnBrk="1" fontAlgn="auto" hangingPunct="1">
              <a:spcAft>
                <a:spcPts val="0"/>
              </a:spcAft>
              <a:defRPr/>
            </a:pPr>
            <a:r>
              <a:rPr lang="en-GB" b="1" dirty="0"/>
              <a:t/>
            </a:r>
            <a:br>
              <a:rPr lang="en-GB" b="1" dirty="0"/>
            </a:br>
            <a:r>
              <a:rPr lang="en-GB" b="1" dirty="0"/>
              <a:t/>
            </a:r>
            <a:br>
              <a:rPr lang="en-GB" b="1" dirty="0"/>
            </a:br>
            <a:r>
              <a:rPr lang="en-GB" b="1" i="1" dirty="0"/>
              <a:t/>
            </a:r>
            <a:br>
              <a:rPr lang="en-GB" b="1" i="1" dirty="0"/>
            </a:br>
            <a:endParaRPr lang="en-GB"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3" descr="Diocesan-Log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 y="5905500"/>
            <a:ext cx="16684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icture 4" descr="CA_logo_red_shaped 250 w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8" y="3724275"/>
            <a:ext cx="1925637"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5" descr="tearfund"/>
          <p:cNvPicPr>
            <a:picLocks noChangeAspect="1" noChangeArrowheads="1"/>
          </p:cNvPicPr>
          <p:nvPr/>
        </p:nvPicPr>
        <p:blipFill>
          <a:blip r:embed="rId4">
            <a:extLst>
              <a:ext uri="{28A0092B-C50C-407E-A947-70E740481C1C}">
                <a14:useLocalDpi xmlns:a14="http://schemas.microsoft.com/office/drawing/2010/main" val="0"/>
              </a:ext>
            </a:extLst>
          </a:blip>
          <a:srcRect t="25429" b="39522"/>
          <a:stretch>
            <a:fillRect/>
          </a:stretch>
        </p:blipFill>
        <p:spPr bwMode="auto">
          <a:xfrm>
            <a:off x="3000375" y="3792538"/>
            <a:ext cx="23828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6" descr="BigChurchSwitch_logo_backwar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8788" y="2882900"/>
            <a:ext cx="2928937"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4"/>
          <p:cNvSpPr txBox="1">
            <a:spLocks noChangeArrowheads="1"/>
          </p:cNvSpPr>
          <p:nvPr/>
        </p:nvSpPr>
        <p:spPr bwMode="auto">
          <a:xfrm>
            <a:off x="833438" y="398463"/>
            <a:ext cx="7878762" cy="738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lIns="36576" tIns="36576" rIns="36576" bIns="36576" upright="1"/>
          <a:lstStyle/>
          <a:p>
            <a:pPr eaLnBrk="1" hangingPunct="1">
              <a:lnSpc>
                <a:spcPct val="75000"/>
              </a:lnSpc>
              <a:spcAft>
                <a:spcPts val="600"/>
              </a:spcAft>
              <a:defRPr/>
            </a:pPr>
            <a:r>
              <a:rPr lang="en-GB" sz="80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a:t>
            </a:r>
            <a:r>
              <a:rPr lang="en-GB" sz="8000" b="1" i="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Global</a:t>
            </a:r>
            <a:r>
              <a:rPr lang="en-GB" sz="80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 Transformation</a:t>
            </a:r>
            <a:endParaRPr lang="en-GB" sz="66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99335" name="Picture 9" descr="http://www.salisbury.anglican.org/whos-who/diocese/diocesan-logo/image_small">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7375" y="5980113"/>
            <a:ext cx="1373188"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6" name="Picture 10" descr="A-Rocha-logo-320x-tal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6350" y="5775325"/>
            <a:ext cx="1674813"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3"/>
          <p:cNvSpPr txBox="1">
            <a:spLocks noChangeArrowheads="1"/>
          </p:cNvSpPr>
          <p:nvPr/>
        </p:nvSpPr>
        <p:spPr bwMode="auto">
          <a:xfrm>
            <a:off x="892175" y="2081213"/>
            <a:ext cx="7439025" cy="606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lIns="36576" tIns="36576" rIns="36576" bIns="36576" upright="1"/>
          <a:lstStyle/>
          <a:p>
            <a:pPr eaLnBrk="1" hangingPunct="1">
              <a:lnSpc>
                <a:spcPct val="118000"/>
              </a:lnSpc>
              <a:spcAft>
                <a:spcPts val="600"/>
              </a:spcAft>
              <a:defRPr/>
            </a:pPr>
            <a:r>
              <a:rPr lang="en-GB" sz="1900" b="1"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Simple and practical ways for your church to care for God’s earth</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3" descr="Diocesan-Log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 y="5905500"/>
            <a:ext cx="16684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Picture 4" descr="CA_logo_red_shaped 250 w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8" y="3724275"/>
            <a:ext cx="1925637"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5" descr="tearfund"/>
          <p:cNvPicPr>
            <a:picLocks noChangeAspect="1" noChangeArrowheads="1"/>
          </p:cNvPicPr>
          <p:nvPr/>
        </p:nvPicPr>
        <p:blipFill>
          <a:blip r:embed="rId4">
            <a:extLst>
              <a:ext uri="{28A0092B-C50C-407E-A947-70E740481C1C}">
                <a14:useLocalDpi xmlns:a14="http://schemas.microsoft.com/office/drawing/2010/main" val="0"/>
              </a:ext>
            </a:extLst>
          </a:blip>
          <a:srcRect t="25429" b="39522"/>
          <a:stretch>
            <a:fillRect/>
          </a:stretch>
        </p:blipFill>
        <p:spPr bwMode="auto">
          <a:xfrm>
            <a:off x="3000375" y="3792538"/>
            <a:ext cx="23828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6" descr="BigChurchSwitch_logo_backwar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8788" y="2882900"/>
            <a:ext cx="2928937"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4"/>
          <p:cNvSpPr txBox="1">
            <a:spLocks noChangeArrowheads="1"/>
          </p:cNvSpPr>
          <p:nvPr/>
        </p:nvSpPr>
        <p:spPr bwMode="auto">
          <a:xfrm>
            <a:off x="833438" y="398463"/>
            <a:ext cx="7878762" cy="738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lIns="36576" tIns="36576" rIns="36576" bIns="36576" upright="1"/>
          <a:lstStyle/>
          <a:p>
            <a:pPr eaLnBrk="1" hangingPunct="1">
              <a:lnSpc>
                <a:spcPct val="75000"/>
              </a:lnSpc>
              <a:spcAft>
                <a:spcPts val="600"/>
              </a:spcAft>
              <a:defRPr/>
            </a:pPr>
            <a:r>
              <a:rPr lang="en-GB" sz="80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a:t>
            </a:r>
            <a:r>
              <a:rPr lang="en-GB" sz="8000" b="1" i="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Global</a:t>
            </a:r>
            <a:r>
              <a:rPr lang="en-GB" sz="80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 Transformation</a:t>
            </a:r>
            <a:endParaRPr lang="en-GB" sz="66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1383" name="Picture 9" descr="http://www.salisbury.anglican.org/whos-who/diocese/diocesan-logo/image_small">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7375" y="5980113"/>
            <a:ext cx="1373188"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4" name="Picture 10" descr="A-Rocha-logo-320x-tal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6350" y="5775325"/>
            <a:ext cx="1674813"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3"/>
          <p:cNvSpPr txBox="1">
            <a:spLocks noChangeArrowheads="1"/>
          </p:cNvSpPr>
          <p:nvPr/>
        </p:nvSpPr>
        <p:spPr bwMode="auto">
          <a:xfrm>
            <a:off x="892175" y="2081213"/>
            <a:ext cx="7439025" cy="606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lIns="36576" tIns="36576" rIns="36576" bIns="36576" upright="1"/>
          <a:lstStyle/>
          <a:p>
            <a:pPr eaLnBrk="1" hangingPunct="1">
              <a:lnSpc>
                <a:spcPct val="118000"/>
              </a:lnSpc>
              <a:spcAft>
                <a:spcPts val="600"/>
              </a:spcAft>
              <a:defRPr/>
            </a:pPr>
            <a:r>
              <a:rPr lang="en-GB" sz="1900" b="1"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Simple and practical ways for your church to care for God’s earth</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4"/>
          <p:cNvSpPr txBox="1">
            <a:spLocks noChangeArrowheads="1"/>
          </p:cNvSpPr>
          <p:nvPr/>
        </p:nvSpPr>
        <p:spPr bwMode="auto">
          <a:xfrm>
            <a:off x="166688" y="6329363"/>
            <a:ext cx="7497762" cy="417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lIns="36576" tIns="36576" rIns="36576" bIns="36576" upright="1"/>
          <a:lstStyle/>
          <a:p>
            <a:pPr eaLnBrk="1" hangingPunct="1">
              <a:lnSpc>
                <a:spcPct val="75000"/>
              </a:lnSpc>
              <a:spcAft>
                <a:spcPts val="600"/>
              </a:spcAft>
              <a:defRPr/>
            </a:pPr>
            <a:r>
              <a:rPr lang="en-GB" sz="32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  </a:t>
            </a:r>
            <a:endParaRPr lang="en-GB"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342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Rectangle 2"/>
          <p:cNvSpPr>
            <a:spLocks noChangeArrowheads="1"/>
          </p:cNvSpPr>
          <p:nvPr/>
        </p:nvSpPr>
        <p:spPr bwMode="auto">
          <a:xfrm>
            <a:off x="122238" y="296863"/>
            <a:ext cx="50403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sz="2400" b="1">
                <a:latin typeface="Arial" panose="020B0604020202020204" pitchFamily="34" charset="0"/>
              </a:rPr>
              <a:t>https://www.bigchurchswitch.org.uk/</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5" descr="BigChurchSwitch_logo_backwa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150" y="5832475"/>
            <a:ext cx="14287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4"/>
          <p:cNvSpPr txBox="1">
            <a:spLocks noChangeArrowheads="1"/>
          </p:cNvSpPr>
          <p:nvPr/>
        </p:nvSpPr>
        <p:spPr bwMode="auto">
          <a:xfrm>
            <a:off x="166688" y="6440488"/>
            <a:ext cx="7497762" cy="417512"/>
          </a:xfrm>
          <a:prstGeom prst="rect">
            <a:avLst/>
          </a:prstGeom>
          <a:noFill/>
          <a:ln>
            <a:noFill/>
          </a:ln>
          <a:effectLst/>
          <a:extLst/>
        </p:spPr>
        <p:txBody>
          <a:bodyPr lIns="36576" tIns="36576" rIns="36576" bIns="36576" upright="1"/>
          <a:lstStyle/>
          <a:p>
            <a:pPr eaLnBrk="1" fontAlgn="auto" hangingPunct="1">
              <a:lnSpc>
                <a:spcPct val="75000"/>
              </a:lnSpc>
              <a:spcBef>
                <a:spcPts val="0"/>
              </a:spcBef>
              <a:spcAft>
                <a:spcPts val="600"/>
              </a:spcAft>
              <a:defRPr/>
            </a:pPr>
            <a:r>
              <a:rPr lang="en-GB" sz="32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  :                            :</a:t>
            </a:r>
            <a:endParaRPr lang="en-GB"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4452" name="Picture 7" descr="Ecochurch logo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388" y="6411913"/>
            <a:ext cx="21383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Title 3"/>
          <p:cNvSpPr>
            <a:spLocks noGrp="1"/>
          </p:cNvSpPr>
          <p:nvPr>
            <p:ph type="title"/>
          </p:nvPr>
        </p:nvSpPr>
        <p:spPr>
          <a:xfrm>
            <a:off x="623888" y="1709738"/>
            <a:ext cx="7886700" cy="2852737"/>
          </a:xfrm>
        </p:spPr>
        <p:txBody>
          <a:bodyPr/>
          <a:lstStyle/>
          <a:p>
            <a:pPr algn="r" eaLnBrk="1" hangingPunct="1"/>
            <a:r>
              <a:rPr lang="en-GB" sz="4000" smtClean="0"/>
              <a:t>Sharing Stories </a:t>
            </a:r>
            <a:br>
              <a:rPr lang="en-GB" sz="4000" smtClean="0"/>
            </a:br>
            <a:r>
              <a:rPr lang="en-GB" sz="4000" smtClean="0"/>
              <a:t>What Churches are doing</a:t>
            </a:r>
            <a:endParaRPr lang="en-GB" smtClean="0"/>
          </a:p>
        </p:txBody>
      </p:sp>
      <p:sp>
        <p:nvSpPr>
          <p:cNvPr id="10" name="Content Placeholder 9"/>
          <p:cNvSpPr>
            <a:spLocks noGrp="1"/>
          </p:cNvSpPr>
          <p:nvPr>
            <p:ph type="body" idx="1"/>
          </p:nvPr>
        </p:nvSpPr>
        <p:spPr>
          <a:xfrm>
            <a:off x="623888" y="4589463"/>
            <a:ext cx="7886700" cy="1500187"/>
          </a:xfrm>
        </p:spPr>
        <p:txBody>
          <a:bodyPr rtlCol="0">
            <a:normAutofit fontScale="62500" lnSpcReduction="20000"/>
          </a:bodyPr>
          <a:lstStyle/>
          <a:p>
            <a:pPr eaLnBrk="1" fontAlgn="auto" hangingPunct="1">
              <a:spcAft>
                <a:spcPts val="0"/>
              </a:spcAft>
              <a:defRPr/>
            </a:pPr>
            <a:endParaRPr lang="en-GB" sz="3200" b="1" i="1" dirty="0" smtClean="0"/>
          </a:p>
          <a:p>
            <a:pPr eaLnBrk="1" fontAlgn="auto" hangingPunct="1">
              <a:spcAft>
                <a:spcPts val="0"/>
              </a:spcAft>
              <a:defRPr/>
            </a:pPr>
            <a:endParaRPr lang="en-GB" sz="3200" b="1" i="1" dirty="0"/>
          </a:p>
          <a:p>
            <a:pPr eaLnBrk="1" fontAlgn="auto" hangingPunct="1">
              <a:spcAft>
                <a:spcPts val="0"/>
              </a:spcAft>
              <a:defRPr/>
            </a:pPr>
            <a:r>
              <a:rPr lang="en-GB" b="1" dirty="0"/>
              <a:t/>
            </a:r>
            <a:br>
              <a:rPr lang="en-GB" b="1" dirty="0"/>
            </a:br>
            <a:r>
              <a:rPr lang="en-GB" b="1" dirty="0"/>
              <a:t/>
            </a:r>
            <a:br>
              <a:rPr lang="en-GB" b="1" dirty="0"/>
            </a:br>
            <a:r>
              <a:rPr lang="en-GB" b="1" i="1" dirty="0"/>
              <a:t/>
            </a:r>
            <a:br>
              <a:rPr lang="en-GB" b="1" i="1" dirty="0"/>
            </a:br>
            <a:endParaRPr lang="en-GB"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549275"/>
            <a:ext cx="4076700"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Rectangle 4"/>
          <p:cNvSpPr>
            <a:spLocks noChangeArrowheads="1"/>
          </p:cNvSpPr>
          <p:nvPr/>
        </p:nvSpPr>
        <p:spPr bwMode="auto">
          <a:xfrm>
            <a:off x="228600" y="333375"/>
            <a:ext cx="87264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3200" b="1">
                <a:solidFill>
                  <a:schemeClr val="bg1"/>
                </a:solidFill>
                <a:latin typeface="Arial" panose="020B0604020202020204" pitchFamily="34" charset="0"/>
              </a:rPr>
              <a:t>Beautiful But Challenging Victorian Building</a:t>
            </a:r>
          </a:p>
        </p:txBody>
      </p:sp>
      <p:pic>
        <p:nvPicPr>
          <p:cNvPr id="106500" name="Picture 7" descr="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412875"/>
            <a:ext cx="5689600"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Rectangle 2"/>
          <p:cNvSpPr>
            <a:spLocks noChangeArrowheads="1"/>
          </p:cNvSpPr>
          <p:nvPr/>
        </p:nvSpPr>
        <p:spPr bwMode="auto">
          <a:xfrm>
            <a:off x="250825" y="333375"/>
            <a:ext cx="85693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3200" b="1">
                <a:solidFill>
                  <a:schemeClr val="bg1"/>
                </a:solidFill>
                <a:latin typeface="Arial" panose="020B0604020202020204" pitchFamily="34" charset="0"/>
              </a:rPr>
              <a:t>Very Helpful to Have Your Vicar On Board</a:t>
            </a:r>
          </a:p>
        </p:txBody>
      </p:sp>
      <p:pic>
        <p:nvPicPr>
          <p:cNvPr id="107524" name="Picture 5" descr="Noticeboard c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484313"/>
            <a:ext cx="4608513"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6" descr="Juli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7225" y="2133600"/>
            <a:ext cx="1976438" cy="1966913"/>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Rectangle 2"/>
          <p:cNvSpPr>
            <a:spLocks noChangeArrowheads="1"/>
          </p:cNvSpPr>
          <p:nvPr/>
        </p:nvSpPr>
        <p:spPr bwMode="auto">
          <a:xfrm>
            <a:off x="250825" y="333375"/>
            <a:ext cx="85693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3200" b="1">
                <a:solidFill>
                  <a:schemeClr val="bg1"/>
                </a:solidFill>
                <a:latin typeface="Arial" panose="020B0604020202020204" pitchFamily="34" charset="0"/>
              </a:rPr>
              <a:t>Our Church Family</a:t>
            </a:r>
          </a:p>
        </p:txBody>
      </p:sp>
      <p:pic>
        <p:nvPicPr>
          <p:cNvPr id="109572" name="Picture 3" descr="Church Fami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855788"/>
            <a:ext cx="5616575"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BigChurchSwitch_logo_backwa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150" y="5721350"/>
            <a:ext cx="14287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4"/>
          <p:cNvSpPr txBox="1">
            <a:spLocks noChangeArrowheads="1"/>
          </p:cNvSpPr>
          <p:nvPr/>
        </p:nvSpPr>
        <p:spPr bwMode="auto">
          <a:xfrm>
            <a:off x="166688" y="6329363"/>
            <a:ext cx="7497762" cy="417512"/>
          </a:xfrm>
          <a:prstGeom prst="rect">
            <a:avLst/>
          </a:prstGeom>
          <a:noFill/>
          <a:ln>
            <a:noFill/>
          </a:ln>
          <a:effectLst/>
          <a:extLst/>
        </p:spPr>
        <p:txBody>
          <a:bodyPr lIns="36576" tIns="36576" rIns="36576" bIns="36576" upright="1"/>
          <a:lstStyle/>
          <a:p>
            <a:pPr eaLnBrk="1" fontAlgn="auto" hangingPunct="1">
              <a:lnSpc>
                <a:spcPct val="75000"/>
              </a:lnSpc>
              <a:spcBef>
                <a:spcPts val="0"/>
              </a:spcBef>
              <a:spcAft>
                <a:spcPts val="600"/>
              </a:spcAft>
              <a:defRPr/>
            </a:pPr>
            <a:r>
              <a:rPr lang="en-GB" sz="32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  :                            :</a:t>
            </a:r>
            <a:endParaRPr lang="en-GB"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244" name="Picture 7" descr="Ecochurch logo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388" y="6300788"/>
            <a:ext cx="21383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Content Placeholder 9"/>
          <p:cNvSpPr>
            <a:spLocks noGrp="1"/>
          </p:cNvSpPr>
          <p:nvPr>
            <p:ph idx="1"/>
          </p:nvPr>
        </p:nvSpPr>
        <p:spPr>
          <a:xfrm>
            <a:off x="628650" y="320675"/>
            <a:ext cx="7886700" cy="5856288"/>
          </a:xfrm>
        </p:spPr>
        <p:txBody>
          <a:bodyPr/>
          <a:lstStyle/>
          <a:p>
            <a:pPr marL="0" indent="0" eaLnBrk="1" hangingPunct="1">
              <a:buFont typeface="Arial" panose="020B0604020202020204" pitchFamily="34" charset="0"/>
              <a:buNone/>
            </a:pPr>
            <a:endParaRPr lang="en-GB" sz="3200" b="1" i="1" smtClean="0"/>
          </a:p>
          <a:p>
            <a:pPr marL="0" indent="0" eaLnBrk="1" hangingPunct="1">
              <a:buFont typeface="Arial" panose="020B0604020202020204" pitchFamily="34" charset="0"/>
              <a:buNone/>
            </a:pPr>
            <a:endParaRPr lang="en-GB" sz="3200" b="1" i="1" smtClean="0"/>
          </a:p>
          <a:p>
            <a:pPr marL="0" indent="0" eaLnBrk="1" hangingPunct="1">
              <a:buFont typeface="Arial" panose="020B0604020202020204" pitchFamily="34" charset="0"/>
              <a:buNone/>
            </a:pPr>
            <a:r>
              <a:rPr lang="en-GB" sz="3200" b="1" i="1" smtClean="0"/>
              <a:t>Great is thy faithfulness!                                               Great is thy faithfulness!</a:t>
            </a:r>
            <a:br>
              <a:rPr lang="en-GB" sz="3200" b="1" i="1" smtClean="0"/>
            </a:br>
            <a:r>
              <a:rPr lang="en-GB" sz="3200" b="1" i="1" smtClean="0"/>
              <a:t>Morning by morning new mercies I see;</a:t>
            </a:r>
            <a:br>
              <a:rPr lang="en-GB" sz="3200" b="1" i="1" smtClean="0"/>
            </a:br>
            <a:r>
              <a:rPr lang="en-GB" sz="3200" b="1" i="1" smtClean="0"/>
              <a:t>all I have needed thy hand hath provided;</a:t>
            </a:r>
            <a:br>
              <a:rPr lang="en-GB" sz="3200" b="1" i="1" smtClean="0"/>
            </a:br>
            <a:r>
              <a:rPr lang="en-GB" sz="3200" b="1" i="1" smtClean="0"/>
              <a:t>great is thy faithfulness, Lord, unto me!</a:t>
            </a:r>
            <a:r>
              <a:rPr lang="en-GB" b="1" smtClean="0"/>
              <a:t/>
            </a:r>
            <a:br>
              <a:rPr lang="en-GB" b="1" smtClean="0"/>
            </a:br>
            <a:r>
              <a:rPr lang="en-GB" b="1" smtClean="0"/>
              <a:t/>
            </a:r>
            <a:br>
              <a:rPr lang="en-GB" b="1" smtClean="0"/>
            </a:br>
            <a:r>
              <a:rPr lang="en-GB" b="1" i="1" smtClean="0"/>
              <a:t/>
            </a:r>
            <a:br>
              <a:rPr lang="en-GB" b="1" i="1" smtClean="0"/>
            </a:br>
            <a:endParaRPr lang="en-GB"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Rectangle 2"/>
          <p:cNvSpPr>
            <a:spLocks noChangeArrowheads="1"/>
          </p:cNvSpPr>
          <p:nvPr/>
        </p:nvSpPr>
        <p:spPr bwMode="auto">
          <a:xfrm>
            <a:off x="250825" y="150813"/>
            <a:ext cx="8569325"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3200" b="1">
                <a:solidFill>
                  <a:schemeClr val="bg1"/>
                </a:solidFill>
                <a:latin typeface="Arial" panose="020B0604020202020204" pitchFamily="34" charset="0"/>
              </a:rPr>
              <a:t>Cycle Racks</a:t>
            </a:r>
          </a:p>
          <a:p>
            <a:pPr algn="ctr" eaLnBrk="1" hangingPunct="1">
              <a:lnSpc>
                <a:spcPct val="100000"/>
              </a:lnSpc>
              <a:spcBef>
                <a:spcPct val="0"/>
              </a:spcBef>
              <a:buFontTx/>
              <a:buNone/>
            </a:pPr>
            <a:r>
              <a:rPr lang="en-GB" altLang="en-US" sz="2400" b="1">
                <a:solidFill>
                  <a:schemeClr val="bg1"/>
                </a:solidFill>
                <a:latin typeface="Arial" panose="020B0604020202020204" pitchFamily="34" charset="0"/>
              </a:rPr>
              <a:t>Saving on Carbon Emissions</a:t>
            </a:r>
          </a:p>
        </p:txBody>
      </p:sp>
      <p:pic>
        <p:nvPicPr>
          <p:cNvPr id="110596" name="Picture 3" descr="Bike R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75" y="2133600"/>
            <a:ext cx="5759450"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Rectangle 2"/>
          <p:cNvSpPr>
            <a:spLocks noChangeArrowheads="1"/>
          </p:cNvSpPr>
          <p:nvPr/>
        </p:nvSpPr>
        <p:spPr bwMode="auto">
          <a:xfrm>
            <a:off x="250825" y="333375"/>
            <a:ext cx="85693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3200" b="1">
                <a:solidFill>
                  <a:schemeClr val="bg1"/>
                </a:solidFill>
                <a:latin typeface="Arial" panose="020B0604020202020204" pitchFamily="34" charset="0"/>
              </a:rPr>
              <a:t>Water Butts</a:t>
            </a:r>
          </a:p>
        </p:txBody>
      </p:sp>
      <p:pic>
        <p:nvPicPr>
          <p:cNvPr id="111620" name="Picture 3" descr="Water But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052513"/>
            <a:ext cx="2752725"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Rectangle 2"/>
          <p:cNvSpPr>
            <a:spLocks noChangeArrowheads="1"/>
          </p:cNvSpPr>
          <p:nvPr/>
        </p:nvSpPr>
        <p:spPr bwMode="auto">
          <a:xfrm>
            <a:off x="250825" y="333375"/>
            <a:ext cx="85693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3200" b="1">
                <a:solidFill>
                  <a:schemeClr val="bg1"/>
                </a:solidFill>
                <a:latin typeface="Arial" panose="020B0604020202020204" pitchFamily="34" charset="0"/>
              </a:rPr>
              <a:t>Bible Garden</a:t>
            </a:r>
          </a:p>
        </p:txBody>
      </p:sp>
      <p:pic>
        <p:nvPicPr>
          <p:cNvPr id="112644" name="Picture 3" descr="Bible Gard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844675"/>
            <a:ext cx="5473700"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311150"/>
            <a:ext cx="8572500"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2"/>
          <p:cNvSpPr>
            <a:spLocks noChangeArrowheads="1"/>
          </p:cNvSpPr>
          <p:nvPr/>
        </p:nvSpPr>
        <p:spPr bwMode="auto">
          <a:xfrm>
            <a:off x="250825" y="150813"/>
            <a:ext cx="8569325"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3200" b="1">
                <a:solidFill>
                  <a:schemeClr val="bg1"/>
                </a:solidFill>
                <a:latin typeface="Arial" panose="020B0604020202020204" pitchFamily="34" charset="0"/>
              </a:rPr>
              <a:t>Testwood Lakes</a:t>
            </a:r>
          </a:p>
          <a:p>
            <a:pPr algn="ctr" eaLnBrk="1" hangingPunct="1">
              <a:lnSpc>
                <a:spcPct val="100000"/>
              </a:lnSpc>
              <a:spcBef>
                <a:spcPct val="0"/>
              </a:spcBef>
              <a:buFontTx/>
              <a:buNone/>
            </a:pPr>
            <a:r>
              <a:rPr lang="en-GB" altLang="en-US" sz="2400" b="1">
                <a:solidFill>
                  <a:schemeClr val="bg1"/>
                </a:solidFill>
                <a:latin typeface="Arial" panose="020B0604020202020204" pitchFamily="34" charset="0"/>
              </a:rPr>
              <a:t>Involvement with Local Conservation Work</a:t>
            </a:r>
          </a:p>
        </p:txBody>
      </p:sp>
      <p:pic>
        <p:nvPicPr>
          <p:cNvPr id="114692" name="Picture 3" descr="Testwood Lak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733550"/>
            <a:ext cx="575945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4" descr="IMG_1226 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4292600"/>
            <a:ext cx="3086100" cy="2314575"/>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Rectangle 2"/>
          <p:cNvSpPr>
            <a:spLocks noChangeArrowheads="1"/>
          </p:cNvSpPr>
          <p:nvPr/>
        </p:nvSpPr>
        <p:spPr bwMode="auto">
          <a:xfrm>
            <a:off x="260350" y="123825"/>
            <a:ext cx="8569325"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3200" b="1">
                <a:solidFill>
                  <a:schemeClr val="bg1"/>
                </a:solidFill>
                <a:latin typeface="Arial" panose="020B0604020202020204" pitchFamily="34" charset="0"/>
              </a:rPr>
              <a:t>Litter Pick</a:t>
            </a:r>
          </a:p>
          <a:p>
            <a:pPr algn="ctr" eaLnBrk="1" hangingPunct="1">
              <a:lnSpc>
                <a:spcPct val="100000"/>
              </a:lnSpc>
              <a:spcBef>
                <a:spcPct val="0"/>
              </a:spcBef>
              <a:buFontTx/>
              <a:buNone/>
            </a:pPr>
            <a:r>
              <a:rPr lang="en-GB" altLang="en-US" sz="2400" b="1">
                <a:solidFill>
                  <a:schemeClr val="bg1"/>
                </a:solidFill>
                <a:latin typeface="Arial" panose="020B0604020202020204" pitchFamily="34" charset="0"/>
              </a:rPr>
              <a:t>Tidying, Engaging with Community, Recycling</a:t>
            </a:r>
          </a:p>
        </p:txBody>
      </p:sp>
      <p:pic>
        <p:nvPicPr>
          <p:cNvPr id="115716" name="Picture 3" descr="Litter Pi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50" y="1887538"/>
            <a:ext cx="5688013"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Rectangle 2"/>
          <p:cNvSpPr>
            <a:spLocks noChangeArrowheads="1"/>
          </p:cNvSpPr>
          <p:nvPr/>
        </p:nvSpPr>
        <p:spPr bwMode="auto">
          <a:xfrm>
            <a:off x="250825" y="152400"/>
            <a:ext cx="8569325"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3200" b="1">
                <a:solidFill>
                  <a:schemeClr val="bg1"/>
                </a:solidFill>
                <a:latin typeface="Arial" panose="020B0604020202020204" pitchFamily="34" charset="0"/>
              </a:rPr>
              <a:t>Toilet Twinning</a:t>
            </a:r>
          </a:p>
          <a:p>
            <a:pPr algn="ctr" eaLnBrk="1" hangingPunct="1">
              <a:lnSpc>
                <a:spcPct val="100000"/>
              </a:lnSpc>
              <a:spcBef>
                <a:spcPct val="0"/>
              </a:spcBef>
              <a:buFontTx/>
              <a:buNone/>
            </a:pPr>
            <a:r>
              <a:rPr lang="en-GB" altLang="en-US" sz="2400" b="1">
                <a:solidFill>
                  <a:schemeClr val="bg1"/>
                </a:solidFill>
                <a:latin typeface="Arial" panose="020B0604020202020204" pitchFamily="34" charset="0"/>
              </a:rPr>
              <a:t>7 Communities Now Have Improved Hygiene</a:t>
            </a:r>
          </a:p>
        </p:txBody>
      </p:sp>
      <p:pic>
        <p:nvPicPr>
          <p:cNvPr id="116740" name="Picture 3" descr="Toilet Twin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133600"/>
            <a:ext cx="5830888"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Rectangle 2"/>
          <p:cNvSpPr>
            <a:spLocks noChangeArrowheads="1"/>
          </p:cNvSpPr>
          <p:nvPr/>
        </p:nvSpPr>
        <p:spPr bwMode="auto">
          <a:xfrm>
            <a:off x="250825" y="333375"/>
            <a:ext cx="85693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3200" b="1">
                <a:solidFill>
                  <a:schemeClr val="bg1"/>
                </a:solidFill>
                <a:latin typeface="Arial" panose="020B0604020202020204" pitchFamily="34" charset="0"/>
              </a:rPr>
              <a:t>Celebrating God’s Creation</a:t>
            </a:r>
          </a:p>
        </p:txBody>
      </p:sp>
      <p:pic>
        <p:nvPicPr>
          <p:cNvPr id="117764" name="Picture 3" descr="Mus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268413"/>
            <a:ext cx="5976937"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4" descr="DJT_hakone_hire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3429000"/>
            <a:ext cx="2025650" cy="2663825"/>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Rectangle 2"/>
          <p:cNvSpPr>
            <a:spLocks noChangeArrowheads="1"/>
          </p:cNvSpPr>
          <p:nvPr/>
        </p:nvSpPr>
        <p:spPr bwMode="auto">
          <a:xfrm>
            <a:off x="250825" y="150813"/>
            <a:ext cx="8569325"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3200" b="1">
                <a:solidFill>
                  <a:schemeClr val="bg1"/>
                </a:solidFill>
                <a:latin typeface="Arial" panose="020B0604020202020204" pitchFamily="34" charset="0"/>
              </a:rPr>
              <a:t>Christmas Card</a:t>
            </a:r>
          </a:p>
          <a:p>
            <a:pPr algn="ctr" eaLnBrk="1" hangingPunct="1">
              <a:lnSpc>
                <a:spcPct val="100000"/>
              </a:lnSpc>
              <a:spcBef>
                <a:spcPct val="0"/>
              </a:spcBef>
              <a:buFontTx/>
              <a:buNone/>
            </a:pPr>
            <a:r>
              <a:rPr lang="en-GB" altLang="en-US" sz="2400" b="1">
                <a:solidFill>
                  <a:schemeClr val="bg1"/>
                </a:solidFill>
                <a:latin typeface="Arial" panose="020B0604020202020204" pitchFamily="34" charset="0"/>
              </a:rPr>
              <a:t>Saving Paper and Donation to Charity</a:t>
            </a:r>
          </a:p>
        </p:txBody>
      </p:sp>
      <p:pic>
        <p:nvPicPr>
          <p:cNvPr id="118788" name="Picture 4" descr="Christmas Card_c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628775"/>
            <a:ext cx="5888038" cy="391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Rectangle 2"/>
          <p:cNvSpPr>
            <a:spLocks noChangeArrowheads="1"/>
          </p:cNvSpPr>
          <p:nvPr/>
        </p:nvSpPr>
        <p:spPr bwMode="auto">
          <a:xfrm>
            <a:off x="250825" y="150813"/>
            <a:ext cx="8569325"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3200" b="1">
                <a:solidFill>
                  <a:schemeClr val="bg1"/>
                </a:solidFill>
                <a:latin typeface="Arial" panose="020B0604020202020204" pitchFamily="34" charset="0"/>
              </a:rPr>
              <a:t>Green Tips</a:t>
            </a:r>
          </a:p>
          <a:p>
            <a:pPr algn="ctr" eaLnBrk="1" hangingPunct="1">
              <a:lnSpc>
                <a:spcPct val="100000"/>
              </a:lnSpc>
              <a:spcBef>
                <a:spcPct val="0"/>
              </a:spcBef>
              <a:buFontTx/>
              <a:buNone/>
            </a:pPr>
            <a:r>
              <a:rPr lang="en-GB" altLang="en-US" sz="2400" b="1">
                <a:solidFill>
                  <a:schemeClr val="bg1"/>
                </a:solidFill>
                <a:latin typeface="Arial" panose="020B0604020202020204" pitchFamily="34" charset="0"/>
              </a:rPr>
              <a:t>Spreading Ideas and Encouragement</a:t>
            </a:r>
          </a:p>
        </p:txBody>
      </p:sp>
      <p:pic>
        <p:nvPicPr>
          <p:cNvPr id="119812" name="Picture 3" descr="Magazine Arti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341438"/>
            <a:ext cx="3573462"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Picture 4" descr="Claire Thompson May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2863" y="2349500"/>
            <a:ext cx="2181225" cy="2519363"/>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BigChurchSwitch_logo_backwa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150" y="5721350"/>
            <a:ext cx="14287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4"/>
          <p:cNvSpPr txBox="1">
            <a:spLocks noChangeArrowheads="1"/>
          </p:cNvSpPr>
          <p:nvPr/>
        </p:nvSpPr>
        <p:spPr bwMode="auto">
          <a:xfrm>
            <a:off x="166688" y="6329363"/>
            <a:ext cx="7497762" cy="417512"/>
          </a:xfrm>
          <a:prstGeom prst="rect">
            <a:avLst/>
          </a:prstGeom>
          <a:noFill/>
          <a:ln>
            <a:noFill/>
          </a:ln>
          <a:effectLst/>
          <a:extLst/>
        </p:spPr>
        <p:txBody>
          <a:bodyPr lIns="36576" tIns="36576" rIns="36576" bIns="36576" upright="1"/>
          <a:lstStyle/>
          <a:p>
            <a:pPr eaLnBrk="1" fontAlgn="auto" hangingPunct="1">
              <a:lnSpc>
                <a:spcPct val="75000"/>
              </a:lnSpc>
              <a:spcBef>
                <a:spcPts val="0"/>
              </a:spcBef>
              <a:spcAft>
                <a:spcPts val="600"/>
              </a:spcAft>
              <a:defRPr/>
            </a:pPr>
            <a:r>
              <a:rPr lang="en-GB" sz="32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  :                            :</a:t>
            </a:r>
            <a:endParaRPr lang="en-GB"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1268" name="Picture 7" descr="Ecochurch logo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388" y="6300788"/>
            <a:ext cx="21383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Content Placeholder 9"/>
          <p:cNvSpPr>
            <a:spLocks noGrp="1"/>
          </p:cNvSpPr>
          <p:nvPr>
            <p:ph idx="1"/>
          </p:nvPr>
        </p:nvSpPr>
        <p:spPr>
          <a:xfrm>
            <a:off x="477838" y="320675"/>
            <a:ext cx="8377237" cy="5856288"/>
          </a:xfrm>
        </p:spPr>
        <p:txBody>
          <a:bodyPr/>
          <a:lstStyle/>
          <a:p>
            <a:pPr marL="0" indent="0" eaLnBrk="1" hangingPunct="1">
              <a:buFont typeface="Arial" panose="020B0604020202020204" pitchFamily="34" charset="0"/>
              <a:buNone/>
            </a:pPr>
            <a:endParaRPr lang="en-GB" sz="3200" b="1" smtClean="0"/>
          </a:p>
          <a:p>
            <a:pPr marL="0" indent="0" eaLnBrk="1" hangingPunct="1">
              <a:buFont typeface="Arial" panose="020B0604020202020204" pitchFamily="34" charset="0"/>
              <a:buNone/>
            </a:pPr>
            <a:endParaRPr lang="en-GB" sz="3200" b="1" smtClean="0"/>
          </a:p>
          <a:p>
            <a:pPr marL="0" indent="0" eaLnBrk="1" hangingPunct="1">
              <a:buFont typeface="Arial" panose="020B0604020202020204" pitchFamily="34" charset="0"/>
              <a:buNone/>
            </a:pPr>
            <a:r>
              <a:rPr lang="en-GB" sz="3200" b="1" smtClean="0"/>
              <a:t>Summer and winter and springtime and harvest,</a:t>
            </a:r>
            <a:br>
              <a:rPr lang="en-GB" sz="3200" b="1" smtClean="0"/>
            </a:br>
            <a:r>
              <a:rPr lang="en-GB" sz="3200" b="1" smtClean="0"/>
              <a:t>sun, moon and stars in their courses above</a:t>
            </a:r>
            <a:br>
              <a:rPr lang="en-GB" sz="3200" b="1" smtClean="0"/>
            </a:br>
            <a:r>
              <a:rPr lang="en-GB" sz="3200" b="1" smtClean="0"/>
              <a:t>join with all nature in manifold witness</a:t>
            </a:r>
            <a:br>
              <a:rPr lang="en-GB" sz="3200" b="1" smtClean="0"/>
            </a:br>
            <a:r>
              <a:rPr lang="en-GB" sz="3200" b="1" smtClean="0"/>
              <a:t>to thy great faithfulness, mercy and love.</a:t>
            </a:r>
            <a:r>
              <a:rPr lang="en-GB" b="1" smtClean="0"/>
              <a:t> </a:t>
            </a:r>
            <a:br>
              <a:rPr lang="en-GB" b="1" smtClean="0"/>
            </a:br>
            <a:r>
              <a:rPr lang="en-GB" b="1" smtClean="0"/>
              <a:t/>
            </a:r>
            <a:br>
              <a:rPr lang="en-GB" b="1" smtClean="0"/>
            </a:br>
            <a:r>
              <a:rPr lang="en-GB" b="1" i="1" smtClean="0"/>
              <a:t/>
            </a:r>
            <a:br>
              <a:rPr lang="en-GB" b="1" i="1" smtClean="0"/>
            </a:br>
            <a:endParaRPr lang="en-GB" smtClean="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Rectangle 2"/>
          <p:cNvSpPr>
            <a:spLocks noChangeArrowheads="1"/>
          </p:cNvSpPr>
          <p:nvPr/>
        </p:nvSpPr>
        <p:spPr bwMode="auto">
          <a:xfrm>
            <a:off x="250825" y="152400"/>
            <a:ext cx="8569325"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3200" b="1">
                <a:solidFill>
                  <a:schemeClr val="bg1"/>
                </a:solidFill>
                <a:latin typeface="Arial" panose="020B0604020202020204" pitchFamily="34" charset="0"/>
              </a:rPr>
              <a:t>Fair Trade</a:t>
            </a:r>
          </a:p>
          <a:p>
            <a:pPr algn="ctr" eaLnBrk="1" hangingPunct="1">
              <a:lnSpc>
                <a:spcPct val="100000"/>
              </a:lnSpc>
              <a:spcBef>
                <a:spcPct val="0"/>
              </a:spcBef>
              <a:buFontTx/>
              <a:buNone/>
            </a:pPr>
            <a:r>
              <a:rPr lang="en-GB" altLang="en-US" sz="2400" b="1">
                <a:solidFill>
                  <a:schemeClr val="bg1"/>
                </a:solidFill>
                <a:latin typeface="Arial" panose="020B0604020202020204" pitchFamily="34" charset="0"/>
              </a:rPr>
              <a:t>Tea and Coffee Always Served at Morning Service</a:t>
            </a:r>
          </a:p>
        </p:txBody>
      </p:sp>
      <p:pic>
        <p:nvPicPr>
          <p:cNvPr id="120836" name="Picture 3" descr="Coffee B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989138"/>
            <a:ext cx="5689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549275"/>
            <a:ext cx="4076700"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5" descr="BigChurchSwitch_logo_backwa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150" y="5832475"/>
            <a:ext cx="14287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4"/>
          <p:cNvSpPr txBox="1">
            <a:spLocks noChangeArrowheads="1"/>
          </p:cNvSpPr>
          <p:nvPr/>
        </p:nvSpPr>
        <p:spPr bwMode="auto">
          <a:xfrm>
            <a:off x="166688" y="6440488"/>
            <a:ext cx="7497762" cy="417512"/>
          </a:xfrm>
          <a:prstGeom prst="rect">
            <a:avLst/>
          </a:prstGeom>
          <a:noFill/>
          <a:ln>
            <a:noFill/>
          </a:ln>
          <a:effectLst/>
          <a:extLst/>
        </p:spPr>
        <p:txBody>
          <a:bodyPr lIns="36576" tIns="36576" rIns="36576" bIns="36576" upright="1"/>
          <a:lstStyle/>
          <a:p>
            <a:pPr eaLnBrk="1" fontAlgn="auto" hangingPunct="1">
              <a:lnSpc>
                <a:spcPct val="75000"/>
              </a:lnSpc>
              <a:spcBef>
                <a:spcPts val="0"/>
              </a:spcBef>
              <a:spcAft>
                <a:spcPts val="600"/>
              </a:spcAft>
              <a:defRPr/>
            </a:pPr>
            <a:r>
              <a:rPr lang="en-GB" sz="32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  :                            :</a:t>
            </a:r>
            <a:endParaRPr lang="en-GB"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22884" name="Picture 7" descr="Ecochurch logo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388" y="6411913"/>
            <a:ext cx="21383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5" name="Title 3"/>
          <p:cNvSpPr>
            <a:spLocks noGrp="1"/>
          </p:cNvSpPr>
          <p:nvPr>
            <p:ph type="title"/>
          </p:nvPr>
        </p:nvSpPr>
        <p:spPr>
          <a:xfrm>
            <a:off x="623888" y="1709738"/>
            <a:ext cx="7886700" cy="2852737"/>
          </a:xfrm>
        </p:spPr>
        <p:txBody>
          <a:bodyPr/>
          <a:lstStyle/>
          <a:p>
            <a:pPr algn="r" eaLnBrk="1" hangingPunct="1"/>
            <a:r>
              <a:rPr lang="en-GB" sz="4000" smtClean="0"/>
              <a:t>Sharing Stories </a:t>
            </a:r>
            <a:br>
              <a:rPr lang="en-GB" sz="4000" smtClean="0"/>
            </a:br>
            <a:r>
              <a:rPr lang="en-GB" sz="4000" smtClean="0"/>
              <a:t>What Churches are doing</a:t>
            </a:r>
            <a:endParaRPr lang="en-GB" smtClean="0"/>
          </a:p>
        </p:txBody>
      </p:sp>
      <p:sp>
        <p:nvSpPr>
          <p:cNvPr id="10" name="Content Placeholder 9"/>
          <p:cNvSpPr>
            <a:spLocks noGrp="1"/>
          </p:cNvSpPr>
          <p:nvPr>
            <p:ph type="body" idx="1"/>
          </p:nvPr>
        </p:nvSpPr>
        <p:spPr>
          <a:xfrm>
            <a:off x="623888" y="4589463"/>
            <a:ext cx="7886700" cy="1500187"/>
          </a:xfrm>
        </p:spPr>
        <p:txBody>
          <a:bodyPr rtlCol="0">
            <a:normAutofit fontScale="62500" lnSpcReduction="20000"/>
          </a:bodyPr>
          <a:lstStyle/>
          <a:p>
            <a:pPr eaLnBrk="1" fontAlgn="auto" hangingPunct="1">
              <a:spcAft>
                <a:spcPts val="0"/>
              </a:spcAft>
              <a:defRPr/>
            </a:pPr>
            <a:endParaRPr lang="en-GB" sz="3200" b="1" i="1" dirty="0" smtClean="0"/>
          </a:p>
          <a:p>
            <a:pPr eaLnBrk="1" fontAlgn="auto" hangingPunct="1">
              <a:spcAft>
                <a:spcPts val="0"/>
              </a:spcAft>
              <a:defRPr/>
            </a:pPr>
            <a:endParaRPr lang="en-GB" sz="3200" b="1" i="1" dirty="0"/>
          </a:p>
          <a:p>
            <a:pPr eaLnBrk="1" fontAlgn="auto" hangingPunct="1">
              <a:spcAft>
                <a:spcPts val="0"/>
              </a:spcAft>
              <a:defRPr/>
            </a:pPr>
            <a:r>
              <a:rPr lang="en-GB" b="1" dirty="0"/>
              <a:t/>
            </a:r>
            <a:br>
              <a:rPr lang="en-GB" b="1" dirty="0"/>
            </a:br>
            <a:r>
              <a:rPr lang="en-GB" b="1" dirty="0"/>
              <a:t/>
            </a:r>
            <a:br>
              <a:rPr lang="en-GB" b="1" dirty="0"/>
            </a:br>
            <a:r>
              <a:rPr lang="en-GB" b="1" i="1" dirty="0"/>
              <a:t/>
            </a:r>
            <a:br>
              <a:rPr lang="en-GB" b="1" i="1" dirty="0"/>
            </a:br>
            <a:endParaRPr lang="en-GB"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3" descr="Diocesan-Log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0900" y="5905500"/>
            <a:ext cx="16684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099" name="Picture 4" descr="CA_logo_red_shaped 250 wi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8538" y="6080125"/>
            <a:ext cx="922337"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0" name="Picture 5" descr="tearfund"/>
          <p:cNvPicPr>
            <a:picLocks noChangeAspect="1" noChangeArrowheads="1"/>
          </p:cNvPicPr>
          <p:nvPr/>
        </p:nvPicPr>
        <p:blipFill>
          <a:blip r:embed="rId4">
            <a:extLst>
              <a:ext uri="{28A0092B-C50C-407E-A947-70E740481C1C}">
                <a14:useLocalDpi xmlns:a14="http://schemas.microsoft.com/office/drawing/2010/main" val="0"/>
              </a:ext>
            </a:extLst>
          </a:blip>
          <a:srcRect t="25429" b="39522"/>
          <a:stretch>
            <a:fillRect/>
          </a:stretch>
        </p:blipFill>
        <p:spPr bwMode="auto">
          <a:xfrm>
            <a:off x="5632450" y="6103938"/>
            <a:ext cx="113982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1" name="Picture 6" descr="BigChurchSwitch_logo_backwar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8788" y="2882900"/>
            <a:ext cx="2928937"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4"/>
          <p:cNvSpPr txBox="1">
            <a:spLocks noChangeArrowheads="1"/>
          </p:cNvSpPr>
          <p:nvPr/>
        </p:nvSpPr>
        <p:spPr bwMode="auto">
          <a:xfrm>
            <a:off x="833438" y="398463"/>
            <a:ext cx="7878762" cy="738187"/>
          </a:xfrm>
          <a:prstGeom prst="rect">
            <a:avLst/>
          </a:prstGeom>
          <a:noFill/>
          <a:ln>
            <a:noFill/>
          </a:ln>
          <a:effectLst/>
          <a:extLst/>
        </p:spPr>
        <p:txBody>
          <a:bodyPr lIns="36576" tIns="36576" rIns="36576" bIns="36576" upright="1"/>
          <a:lstStyle/>
          <a:p>
            <a:pPr eaLnBrk="1" fontAlgn="auto" hangingPunct="1">
              <a:lnSpc>
                <a:spcPct val="75000"/>
              </a:lnSpc>
              <a:spcBef>
                <a:spcPts val="0"/>
              </a:spcBef>
              <a:spcAft>
                <a:spcPts val="600"/>
              </a:spcAft>
              <a:defRPr/>
            </a:pPr>
            <a:r>
              <a:rPr lang="en-GB" sz="80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a:t>
            </a:r>
            <a:endParaRPr lang="en-GB" sz="66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32103" name="Picture 8" descr="Ecochurch logo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5200" y="3490913"/>
            <a:ext cx="438150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4" name="Picture 9" descr="http://www.salisbury.anglican.org/whos-who/diocese/diocesan-logo/image_small">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7375" y="5980113"/>
            <a:ext cx="1373188"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5" name="Picture 10" descr="A-Rocha-logo-320x-tal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6350" y="5775325"/>
            <a:ext cx="1674813"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3"/>
          <p:cNvSpPr txBox="1">
            <a:spLocks noChangeArrowheads="1"/>
          </p:cNvSpPr>
          <p:nvPr/>
        </p:nvSpPr>
        <p:spPr bwMode="auto">
          <a:xfrm>
            <a:off x="892175" y="2081213"/>
            <a:ext cx="7439025" cy="606425"/>
          </a:xfrm>
          <a:prstGeom prst="rect">
            <a:avLst/>
          </a:prstGeom>
          <a:noFill/>
          <a:ln>
            <a:noFill/>
          </a:ln>
          <a:effectLst/>
          <a:extLst/>
        </p:spPr>
        <p:txBody>
          <a:bodyPr lIns="36576" tIns="36576" rIns="36576" bIns="36576" upright="1"/>
          <a:lstStyle/>
          <a:p>
            <a:pPr eaLnBrk="1" fontAlgn="auto" hangingPunct="1">
              <a:lnSpc>
                <a:spcPct val="118000"/>
              </a:lnSpc>
              <a:spcBef>
                <a:spcPts val="0"/>
              </a:spcBef>
              <a:spcAft>
                <a:spcPts val="600"/>
              </a:spcAft>
              <a:defRPr/>
            </a:pPr>
            <a:r>
              <a:rPr lang="en-GB" sz="1900" b="1"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Simple and practical ways for your church to care for God’s earth</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6" descr="BigChurchSwitch_logo_backwa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150" y="5832475"/>
            <a:ext cx="14287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4"/>
          <p:cNvSpPr txBox="1">
            <a:spLocks noChangeArrowheads="1"/>
          </p:cNvSpPr>
          <p:nvPr/>
        </p:nvSpPr>
        <p:spPr bwMode="auto">
          <a:xfrm>
            <a:off x="166688" y="6440488"/>
            <a:ext cx="7497762" cy="417512"/>
          </a:xfrm>
          <a:prstGeom prst="rect">
            <a:avLst/>
          </a:prstGeom>
          <a:noFill/>
          <a:ln>
            <a:noFill/>
          </a:ln>
          <a:effectLst/>
          <a:extLst/>
        </p:spPr>
        <p:txBody>
          <a:bodyPr lIns="36576" tIns="36576" rIns="36576" bIns="36576" upright="1"/>
          <a:lstStyle/>
          <a:p>
            <a:pPr eaLnBrk="1" fontAlgn="auto" hangingPunct="1">
              <a:lnSpc>
                <a:spcPct val="75000"/>
              </a:lnSpc>
              <a:spcBef>
                <a:spcPts val="0"/>
              </a:spcBef>
              <a:spcAft>
                <a:spcPts val="600"/>
              </a:spcAft>
              <a:defRPr/>
            </a:pPr>
            <a:r>
              <a:rPr lang="en-GB" sz="32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  :                            :</a:t>
            </a:r>
            <a:endParaRPr lang="en-GB"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33124" name="Picture 8" descr="Ecochurch logo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388" y="6300788"/>
            <a:ext cx="21383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5" name="Content Placeholder 2"/>
          <p:cNvSpPr>
            <a:spLocks noGrp="1"/>
          </p:cNvSpPr>
          <p:nvPr>
            <p:ph idx="1"/>
          </p:nvPr>
        </p:nvSpPr>
        <p:spPr>
          <a:xfrm>
            <a:off x="628650" y="222250"/>
            <a:ext cx="7886700" cy="5954713"/>
          </a:xfrm>
        </p:spPr>
        <p:txBody>
          <a:bodyPr/>
          <a:lstStyle/>
          <a:p>
            <a:pPr marL="0" indent="0" algn="ctr" eaLnBrk="1" hangingPunct="1">
              <a:buFont typeface="Arial" panose="020B0604020202020204" pitchFamily="34" charset="0"/>
              <a:buNone/>
            </a:pPr>
            <a:r>
              <a:rPr lang="en-GB" sz="3600" smtClean="0"/>
              <a:t>FRANCISCAN BLESSING</a:t>
            </a:r>
          </a:p>
          <a:p>
            <a:pPr marL="0" indent="0" eaLnBrk="1" hangingPunct="1">
              <a:buFont typeface="Arial" panose="020B0604020202020204" pitchFamily="34" charset="0"/>
              <a:buNone/>
            </a:pPr>
            <a:r>
              <a:rPr lang="en-GB" sz="3600" smtClean="0"/>
              <a:t>May God bless us with a restless </a:t>
            </a:r>
            <a:r>
              <a:rPr lang="en-GB" sz="3600" b="1" smtClean="0"/>
              <a:t>discomfort</a:t>
            </a:r>
            <a:r>
              <a:rPr lang="en-GB" sz="3600" smtClean="0"/>
              <a:t> about easy answers, half-truths, and superficial relationships, so that we may seek truth boldly and love deep within our hearts.</a:t>
            </a:r>
          </a:p>
          <a:p>
            <a:pPr marL="0" indent="0" eaLnBrk="1" hangingPunct="1">
              <a:buFont typeface="Arial" panose="020B0604020202020204" pitchFamily="34" charset="0"/>
              <a:buNone/>
            </a:pPr>
            <a:r>
              <a:rPr lang="en-GB" sz="3600" smtClean="0"/>
              <a:t>May God bless us with holy </a:t>
            </a:r>
            <a:r>
              <a:rPr lang="en-GB" sz="3600" b="1" smtClean="0"/>
              <a:t>anger</a:t>
            </a:r>
            <a:r>
              <a:rPr lang="en-GB" sz="3600" smtClean="0"/>
              <a:t> at injustice, oppression, and exploitation of people, so that we may tirelessly work for justice, freedom, and peace among all people.</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6" descr="BigChurchSwitch_logo_backwa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150" y="5721350"/>
            <a:ext cx="14287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4"/>
          <p:cNvSpPr txBox="1">
            <a:spLocks noChangeArrowheads="1"/>
          </p:cNvSpPr>
          <p:nvPr/>
        </p:nvSpPr>
        <p:spPr bwMode="auto">
          <a:xfrm>
            <a:off x="166688" y="6329363"/>
            <a:ext cx="7497762" cy="417512"/>
          </a:xfrm>
          <a:prstGeom prst="rect">
            <a:avLst/>
          </a:prstGeom>
          <a:noFill/>
          <a:ln>
            <a:noFill/>
          </a:ln>
          <a:effectLst/>
          <a:extLst/>
        </p:spPr>
        <p:txBody>
          <a:bodyPr lIns="36576" tIns="36576" rIns="36576" bIns="36576" upright="1"/>
          <a:lstStyle/>
          <a:p>
            <a:pPr eaLnBrk="1" fontAlgn="auto" hangingPunct="1">
              <a:lnSpc>
                <a:spcPct val="75000"/>
              </a:lnSpc>
              <a:spcBef>
                <a:spcPts val="0"/>
              </a:spcBef>
              <a:spcAft>
                <a:spcPts val="600"/>
              </a:spcAft>
              <a:defRPr/>
            </a:pPr>
            <a:r>
              <a:rPr lang="en-GB" sz="32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  :                            :</a:t>
            </a:r>
            <a:endParaRPr lang="en-GB"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34148" name="Picture 8" descr="Ecochurch logo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8388" y="6300788"/>
            <a:ext cx="21383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9" name="Content Placeholder 5"/>
          <p:cNvSpPr>
            <a:spLocks noGrp="1"/>
          </p:cNvSpPr>
          <p:nvPr>
            <p:ph idx="1"/>
          </p:nvPr>
        </p:nvSpPr>
        <p:spPr>
          <a:xfrm>
            <a:off x="620713" y="415925"/>
            <a:ext cx="7886700" cy="5341938"/>
          </a:xfrm>
        </p:spPr>
        <p:txBody>
          <a:bodyPr/>
          <a:lstStyle/>
          <a:p>
            <a:pPr marL="0" indent="0" eaLnBrk="1" hangingPunct="1">
              <a:buFont typeface="Arial" panose="020B0604020202020204" pitchFamily="34" charset="0"/>
              <a:buNone/>
            </a:pPr>
            <a:r>
              <a:rPr lang="en-GB" sz="3600" smtClean="0"/>
              <a:t>May God bless us with the gift of </a:t>
            </a:r>
            <a:r>
              <a:rPr lang="en-GB" sz="3600" b="1" smtClean="0"/>
              <a:t>tears</a:t>
            </a:r>
            <a:r>
              <a:rPr lang="en-GB" sz="3600" smtClean="0"/>
              <a:t> to shed for those who suffer from pain, rejection, starvation, or the loss of all that they cherish, so that we may reach out our hands to comfort them and transform their pain into joy.</a:t>
            </a:r>
          </a:p>
          <a:p>
            <a:pPr marL="0" indent="0" eaLnBrk="1" hangingPunct="1">
              <a:buFont typeface="Arial" panose="020B0604020202020204" pitchFamily="34" charset="0"/>
              <a:buNone/>
            </a:pPr>
            <a:r>
              <a:rPr lang="en-GB" sz="3600" smtClean="0"/>
              <a:t>May God bless us with enough </a:t>
            </a:r>
            <a:r>
              <a:rPr lang="en-GB" sz="3600" b="1" smtClean="0"/>
              <a:t>foolishness</a:t>
            </a:r>
            <a:r>
              <a:rPr lang="en-GB" sz="3600" smtClean="0"/>
              <a:t> to believe that we really can make a difference in this world, so that we are able, with God’s grace, to do what others claim cannot be done.</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6" descr="BigChurchSwitch_logo_backwa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150" y="5721350"/>
            <a:ext cx="14287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4"/>
          <p:cNvSpPr txBox="1">
            <a:spLocks noChangeArrowheads="1"/>
          </p:cNvSpPr>
          <p:nvPr/>
        </p:nvSpPr>
        <p:spPr bwMode="auto">
          <a:xfrm>
            <a:off x="166688" y="6329363"/>
            <a:ext cx="7497762" cy="417512"/>
          </a:xfrm>
          <a:prstGeom prst="rect">
            <a:avLst/>
          </a:prstGeom>
          <a:noFill/>
          <a:ln>
            <a:noFill/>
          </a:ln>
          <a:effectLst/>
          <a:extLst/>
        </p:spPr>
        <p:txBody>
          <a:bodyPr lIns="36576" tIns="36576" rIns="36576" bIns="36576" upright="1"/>
          <a:lstStyle/>
          <a:p>
            <a:pPr eaLnBrk="1" fontAlgn="auto" hangingPunct="1">
              <a:lnSpc>
                <a:spcPct val="75000"/>
              </a:lnSpc>
              <a:spcBef>
                <a:spcPts val="0"/>
              </a:spcBef>
              <a:spcAft>
                <a:spcPts val="600"/>
              </a:spcAft>
              <a:defRPr/>
            </a:pPr>
            <a:r>
              <a:rPr lang="en-GB" sz="32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  :                            :</a:t>
            </a:r>
            <a:endParaRPr lang="en-GB"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35172" name="Picture 8" descr="Ecochurch logo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8388" y="6300788"/>
            <a:ext cx="21383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3" name="Content Placeholder 5"/>
          <p:cNvSpPr>
            <a:spLocks noGrp="1"/>
          </p:cNvSpPr>
          <p:nvPr>
            <p:ph idx="1"/>
          </p:nvPr>
        </p:nvSpPr>
        <p:spPr>
          <a:xfrm>
            <a:off x="628650" y="1306513"/>
            <a:ext cx="7886700" cy="4351337"/>
          </a:xfrm>
        </p:spPr>
        <p:txBody>
          <a:bodyPr/>
          <a:lstStyle/>
          <a:p>
            <a:pPr marL="0" indent="0" eaLnBrk="1" hangingPunct="1">
              <a:buFont typeface="Arial" panose="020B0604020202020204" pitchFamily="34" charset="0"/>
              <a:buNone/>
            </a:pPr>
            <a:r>
              <a:rPr lang="en-GB" sz="3600" smtClean="0"/>
              <a:t>And the blessing of God the Supreme Majesty and our Creator, Jesus Christ the Incarnate Word who is our brother and Saviour, and the Holy Spirit, who is our Advocate and Guide, be with us and remain with us this day and for evermore. </a:t>
            </a:r>
          </a:p>
          <a:p>
            <a:pPr marL="0" indent="0" eaLnBrk="1" hangingPunct="1">
              <a:buFont typeface="Arial" panose="020B0604020202020204" pitchFamily="34" charset="0"/>
              <a:buNone/>
            </a:pPr>
            <a:r>
              <a:rPr lang="en-GB" sz="3600" smtClean="0"/>
              <a:t>Amen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BigChurchSwitch_logo_backwa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150" y="5721350"/>
            <a:ext cx="14287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4"/>
          <p:cNvSpPr txBox="1">
            <a:spLocks noChangeArrowheads="1"/>
          </p:cNvSpPr>
          <p:nvPr/>
        </p:nvSpPr>
        <p:spPr bwMode="auto">
          <a:xfrm>
            <a:off x="166688" y="6329363"/>
            <a:ext cx="7497762" cy="417512"/>
          </a:xfrm>
          <a:prstGeom prst="rect">
            <a:avLst/>
          </a:prstGeom>
          <a:noFill/>
          <a:ln>
            <a:noFill/>
          </a:ln>
          <a:effectLst/>
          <a:extLst/>
        </p:spPr>
        <p:txBody>
          <a:bodyPr lIns="36576" tIns="36576" rIns="36576" bIns="36576" upright="1"/>
          <a:lstStyle/>
          <a:p>
            <a:pPr eaLnBrk="1" fontAlgn="auto" hangingPunct="1">
              <a:lnSpc>
                <a:spcPct val="75000"/>
              </a:lnSpc>
              <a:spcBef>
                <a:spcPts val="0"/>
              </a:spcBef>
              <a:spcAft>
                <a:spcPts val="600"/>
              </a:spcAft>
              <a:defRPr/>
            </a:pPr>
            <a:r>
              <a:rPr lang="en-GB" sz="32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  :                            :</a:t>
            </a:r>
            <a:endParaRPr lang="en-GB"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2292" name="Picture 7" descr="Ecochurch logo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388" y="6300788"/>
            <a:ext cx="21383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Content Placeholder 9"/>
          <p:cNvSpPr>
            <a:spLocks noGrp="1"/>
          </p:cNvSpPr>
          <p:nvPr>
            <p:ph idx="1"/>
          </p:nvPr>
        </p:nvSpPr>
        <p:spPr>
          <a:xfrm>
            <a:off x="628650" y="320675"/>
            <a:ext cx="7886700" cy="5856288"/>
          </a:xfrm>
        </p:spPr>
        <p:txBody>
          <a:bodyPr/>
          <a:lstStyle/>
          <a:p>
            <a:pPr marL="0" indent="0" eaLnBrk="1" hangingPunct="1">
              <a:buFont typeface="Arial" panose="020B0604020202020204" pitchFamily="34" charset="0"/>
              <a:buNone/>
            </a:pPr>
            <a:endParaRPr lang="en-GB" sz="3200" b="1" i="1" smtClean="0"/>
          </a:p>
          <a:p>
            <a:pPr marL="0" indent="0" eaLnBrk="1" hangingPunct="1">
              <a:buFont typeface="Arial" panose="020B0604020202020204" pitchFamily="34" charset="0"/>
              <a:buNone/>
            </a:pPr>
            <a:endParaRPr lang="en-GB" sz="3200" b="1" i="1" smtClean="0"/>
          </a:p>
          <a:p>
            <a:pPr marL="0" indent="0" eaLnBrk="1" hangingPunct="1">
              <a:buFont typeface="Arial" panose="020B0604020202020204" pitchFamily="34" charset="0"/>
              <a:buNone/>
            </a:pPr>
            <a:r>
              <a:rPr lang="en-GB" sz="3200" b="1" i="1" smtClean="0"/>
              <a:t>Great is thy faithfulness!                                               Great is thy faithfulness!</a:t>
            </a:r>
            <a:br>
              <a:rPr lang="en-GB" sz="3200" b="1" i="1" smtClean="0"/>
            </a:br>
            <a:r>
              <a:rPr lang="en-GB" sz="3200" b="1" i="1" smtClean="0"/>
              <a:t>Morning by morning new mercies I see;</a:t>
            </a:r>
            <a:br>
              <a:rPr lang="en-GB" sz="3200" b="1" i="1" smtClean="0"/>
            </a:br>
            <a:r>
              <a:rPr lang="en-GB" sz="3200" b="1" i="1" smtClean="0"/>
              <a:t>all I have needed thy hand hath provided;</a:t>
            </a:r>
            <a:br>
              <a:rPr lang="en-GB" sz="3200" b="1" i="1" smtClean="0"/>
            </a:br>
            <a:r>
              <a:rPr lang="en-GB" sz="3200" b="1" i="1" smtClean="0"/>
              <a:t>great is thy faithfulness, Lord, unto me!</a:t>
            </a:r>
            <a:r>
              <a:rPr lang="en-GB" b="1" smtClean="0"/>
              <a:t/>
            </a:r>
            <a:br>
              <a:rPr lang="en-GB" b="1" smtClean="0"/>
            </a:br>
            <a:r>
              <a:rPr lang="en-GB" b="1" smtClean="0"/>
              <a:t/>
            </a:r>
            <a:br>
              <a:rPr lang="en-GB" b="1" smtClean="0"/>
            </a:br>
            <a:r>
              <a:rPr lang="en-GB" b="1" i="1" smtClean="0"/>
              <a:t/>
            </a:r>
            <a:br>
              <a:rPr lang="en-GB" b="1" i="1" smtClean="0"/>
            </a:br>
            <a:endParaRPr lang="en-GB"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490</TotalTime>
  <Words>1450</Words>
  <Application>Microsoft Office PowerPoint</Application>
  <PresentationFormat>On-screen Show (4:3)</PresentationFormat>
  <Paragraphs>191</Paragraphs>
  <Slides>86</Slides>
  <Notes>33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86</vt:i4>
      </vt:variant>
    </vt:vector>
  </HeadingPairs>
  <TitlesOfParts>
    <vt:vector size="94" baseType="lpstr">
      <vt:lpstr>Arial</vt:lpstr>
      <vt:lpstr>Calibri</vt:lpstr>
      <vt:lpstr>Calibri Light</vt:lpstr>
      <vt:lpstr>helvetica</vt:lpstr>
      <vt:lpstr>Times New Roman</vt:lpstr>
      <vt:lpstr>Trebuchet MS</vt:lpstr>
      <vt:lpstr>Verdana</vt:lpstr>
      <vt:lpstr>Office Theme</vt:lpstr>
      <vt:lpstr>PowerPoint Presentation</vt:lpstr>
      <vt:lpstr>WELCOME</vt:lpstr>
      <vt:lpstr>Purpose of Evening</vt:lpstr>
      <vt:lpstr>PowerPoint Presentation</vt:lpstr>
      <vt:lpstr>Outline of Evening</vt:lpstr>
      <vt:lpstr>PowerPoint Presentation</vt:lpstr>
      <vt:lpstr>PowerPoint Presentation</vt:lpstr>
      <vt:lpstr>PowerPoint Presentation</vt:lpstr>
      <vt:lpstr>PowerPoint Presentation</vt:lpstr>
      <vt:lpstr>PowerPoint Presentation</vt:lpstr>
      <vt:lpstr>PowerPoint Presentation</vt:lpstr>
      <vt:lpstr>Reflection  Colossians 1:15-20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 Ruth Valerio  A Rocha UK </vt:lpstr>
      <vt:lpstr>Why should we care for God’s creation? </vt:lpstr>
      <vt:lpstr>PowerPoint Presentation</vt:lpstr>
      <vt:lpstr>PowerPoint Presentation</vt:lpstr>
      <vt:lpstr>PowerPoint Presentation</vt:lpstr>
      <vt:lpstr>PowerPoint Presentation</vt:lpstr>
      <vt:lpstr>PowerPoint Presentation</vt:lpstr>
      <vt:lpstr>PowerPoint Presentation</vt:lpstr>
      <vt:lpstr>Eco Survey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Charlotte Scott  Christian Aid </vt:lpstr>
      <vt:lpstr>PowerPoint Presentation</vt:lpstr>
      <vt:lpstr>PowerPoint Presentation</vt:lpstr>
      <vt:lpstr>PowerPoint Presentation</vt:lpstr>
      <vt:lpstr>Sharing Stories  What Churches are doing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Sharing Stories  What Churches are doing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Dominy</dc:creator>
  <cp:lastModifiedBy>Gordon Randall</cp:lastModifiedBy>
  <cp:revision>37</cp:revision>
  <dcterms:created xsi:type="dcterms:W3CDTF">2016-11-03T16:34:32Z</dcterms:created>
  <dcterms:modified xsi:type="dcterms:W3CDTF">2017-01-27T10:47:49Z</dcterms:modified>
</cp:coreProperties>
</file>