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84" r:id="rId2"/>
    <p:sldId id="257" r:id="rId3"/>
    <p:sldId id="292" r:id="rId4"/>
    <p:sldId id="289" r:id="rId5"/>
    <p:sldId id="271" r:id="rId6"/>
    <p:sldId id="291" r:id="rId7"/>
    <p:sldId id="267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7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5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50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45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14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573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4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201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97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3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1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1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5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23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2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8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376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hyperlink" Target="http://www.geograph.org.uk/photo/607257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4a"/><Relationship Id="rId7" Type="http://schemas.openxmlformats.org/officeDocument/2006/relationships/image" Target="../media/image24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44" y="91480"/>
            <a:ext cx="6059895" cy="2280249"/>
          </a:xfrm>
        </p:spPr>
        <p:txBody>
          <a:bodyPr/>
          <a:lstStyle/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The Church in Rwanda</a:t>
            </a:r>
          </a:p>
        </p:txBody>
      </p:sp>
      <p:pic>
        <p:nvPicPr>
          <p:cNvPr id="4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1805" y="0"/>
            <a:ext cx="743072" cy="114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91D79A-ABC9-47C4-B7B7-1FDE1F486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382875" y="402228"/>
            <a:ext cx="688349" cy="478088"/>
          </a:xfrm>
          <a:prstGeom prst="rect">
            <a:avLst/>
          </a:prstGeom>
        </p:spPr>
      </p:pic>
      <p:pic>
        <p:nvPicPr>
          <p:cNvPr id="5124" name="Picture 4" descr="Image preview">
            <a:extLst>
              <a:ext uri="{FF2B5EF4-FFF2-40B4-BE49-F238E27FC236}">
                <a16:creationId xmlns:a16="http://schemas.microsoft.com/office/drawing/2014/main" id="{953CEBC4-6C0F-4988-B04D-523503D1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01" y="91480"/>
            <a:ext cx="51435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A065855B-937D-45CA-9FD7-305B0DE38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7" b="5333"/>
          <a:stretch/>
        </p:blipFill>
        <p:spPr bwMode="auto">
          <a:xfrm rot="10800000">
            <a:off x="-137914" y="2746970"/>
            <a:ext cx="5829168" cy="328329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ED9A61-EF68-4D44-BFA6-24B3E0CC62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r="3" b="10806"/>
          <a:stretch/>
        </p:blipFill>
        <p:spPr>
          <a:xfrm>
            <a:off x="6088578" y="342055"/>
            <a:ext cx="5829168" cy="328373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165386A-E775-4CBC-9618-5E68D0C84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1AFA396-8896-4BA5-9960-D20BF02AE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7" b="5333"/>
          <a:stretch/>
        </p:blipFill>
        <p:spPr bwMode="auto">
          <a:xfrm rot="10800000">
            <a:off x="6088578" y="3571933"/>
            <a:ext cx="5829168" cy="328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49306" y="2044013"/>
            <a:ext cx="353683" cy="31917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AF30AAC-9396-4546-897C-EF95D241F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2" y="1688842"/>
            <a:ext cx="5597109" cy="376618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C653D3-2B60-412C-B599-BAEF889A9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5142" y="33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2FF68D19-1606-4D66-BFFB-464C9C58C4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604" y="1390989"/>
            <a:ext cx="5401388" cy="40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27A9212B-E757-476A-80B4-2D496383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8960" y="1403480"/>
            <a:ext cx="5401388" cy="40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ADA9B2-B654-4E74-B7E5-F96EA664F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4498" y="241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1A72B99F-0C44-4EF4-A5CD-B1240C0F7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 r="3" b="4557"/>
          <a:stretch/>
        </p:blipFill>
        <p:spPr bwMode="auto">
          <a:xfrm>
            <a:off x="350605" y="135205"/>
            <a:ext cx="6471472" cy="322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39D3E2F-9AB0-4CB6-9F0C-2645BE7D7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985C6D82-3F27-481C-BAA2-E45C6AAE4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5170"/>
          <a:stretch/>
        </p:blipFill>
        <p:spPr bwMode="auto">
          <a:xfrm>
            <a:off x="272696" y="3482696"/>
            <a:ext cx="3313645" cy="33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>
            <a:extLst>
              <a:ext uri="{FF2B5EF4-FFF2-40B4-BE49-F238E27FC236}">
                <a16:creationId xmlns:a16="http://schemas.microsoft.com/office/drawing/2014/main" id="{FCA38868-7DBD-4294-AE2F-9991D39B1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r="15167" b="-3"/>
          <a:stretch/>
        </p:blipFill>
        <p:spPr bwMode="auto">
          <a:xfrm rot="5400000">
            <a:off x="8824905" y="3490710"/>
            <a:ext cx="3294212" cy="33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69C63AC-F81B-4A83-929A-8350AA471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345B159-B1C1-44FE-9671-A618F09D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C2A92FC-6520-4756-9A97-E6DF85B5F8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739641" y="3686140"/>
            <a:ext cx="3711598" cy="278369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8BDACB-C639-4C47-98F9-705342F75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4012" y="273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8" y="3286117"/>
            <a:ext cx="4308451" cy="323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35" y="973189"/>
            <a:ext cx="2946448" cy="3928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2" y="340545"/>
            <a:ext cx="3952825" cy="2739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45" y="2425287"/>
            <a:ext cx="3069606" cy="409216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A69979-09F1-42C2-B979-898B23E02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4120" y="363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A89B59DC-AACB-4ABF-8A0F-5A97855B7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42" y="718498"/>
            <a:ext cx="5335479" cy="55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830129-9E47-4A28-BC98-B87BC9C1F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2998" y="413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4" y="794076"/>
            <a:ext cx="5360605" cy="4020454"/>
          </a:xfrm>
          <a:prstGeom prst="rect">
            <a:avLst/>
          </a:prstGeom>
        </p:spPr>
      </p:pic>
      <p:pic>
        <p:nvPicPr>
          <p:cNvPr id="10" name="IMG_2281">
            <a:hlinkClick r:id="" action="ppaction://media"/>
            <a:extLst>
              <a:ext uri="{FF2B5EF4-FFF2-40B4-BE49-F238E27FC236}">
                <a16:creationId xmlns:a16="http://schemas.microsoft.com/office/drawing/2014/main" id="{11FD2138-211B-48B6-B49D-7FE3C5B7B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0061" y="611653"/>
            <a:ext cx="3169514" cy="563469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1F7B20-EF5A-4BB3-B227-410C3DBC6A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1820" y="306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50" y="376809"/>
            <a:ext cx="9404723" cy="1400530"/>
          </a:xfrm>
        </p:spPr>
        <p:txBody>
          <a:bodyPr/>
          <a:lstStyle/>
          <a:p>
            <a:r>
              <a:rPr lang="en-GB" dirty="0"/>
              <a:t>A Prayer for Rwanda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20" y="283056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Dear God</a:t>
            </a:r>
          </a:p>
          <a:p>
            <a:pPr marL="0" indent="0">
              <a:buNone/>
            </a:pPr>
            <a:r>
              <a:rPr lang="en-GB" dirty="0"/>
              <a:t>We pray for all the children in Rwanda, that you will keep them safe and happy.</a:t>
            </a:r>
          </a:p>
          <a:p>
            <a:pPr marL="0" indent="0">
              <a:buNone/>
            </a:pPr>
            <a:r>
              <a:rPr lang="en-GB" dirty="0"/>
              <a:t>We pray for their teachers who work so hard, just like our teachers in the UK.</a:t>
            </a:r>
          </a:p>
          <a:p>
            <a:pPr marL="0" indent="0">
              <a:buNone/>
            </a:pPr>
            <a:r>
              <a:rPr lang="en-GB" dirty="0"/>
              <a:t>We pray for all children in Britain and across the world, that they will be healthy, safe and know that you love them every day.</a:t>
            </a:r>
          </a:p>
          <a:p>
            <a:pPr marL="0" indent="0">
              <a:buNone/>
            </a:pPr>
            <a:r>
              <a:rPr lang="en-GB" dirty="0"/>
              <a:t>Help us to learn from the example of the hardworking churches of Rwanda that help families and communities in so many ways.</a:t>
            </a:r>
          </a:p>
          <a:p>
            <a:pPr marL="0" indent="0">
              <a:buNone/>
            </a:pPr>
            <a:r>
              <a:rPr lang="en-GB" dirty="0"/>
              <a:t>Amen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737"/>
            <a:ext cx="4047653" cy="291320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51387B-6211-4853-8A12-9B167DDFC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4121" y="320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">
      <a:dk1>
        <a:sysClr val="windowText" lastClr="000000"/>
      </a:dk1>
      <a:lt1>
        <a:sysClr val="window" lastClr="FFFFFF"/>
      </a:lt1>
      <a:dk2>
        <a:srgbClr val="F7A913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984</TotalTime>
  <Words>98</Words>
  <Application>Microsoft Office PowerPoint</Application>
  <PresentationFormat>Widescreen</PresentationFormat>
  <Paragraphs>8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Comic Sans MS</vt:lpstr>
      <vt:lpstr>Wingdings 3</vt:lpstr>
      <vt:lpstr>Ion</vt:lpstr>
      <vt:lpstr>The Church in Rwanda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Prayer for Rwanda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to school in Rwanda</dc:title>
  <dc:creator>Sue Bowen</dc:creator>
  <cp:lastModifiedBy>Sue Bowen</cp:lastModifiedBy>
  <cp:revision>89</cp:revision>
  <dcterms:created xsi:type="dcterms:W3CDTF">2019-03-06T08:26:43Z</dcterms:created>
  <dcterms:modified xsi:type="dcterms:W3CDTF">2021-02-16T12:05:41Z</dcterms:modified>
</cp:coreProperties>
</file>