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84" r:id="rId2"/>
    <p:sldId id="257" r:id="rId3"/>
    <p:sldId id="288" r:id="rId4"/>
    <p:sldId id="258" r:id="rId5"/>
    <p:sldId id="281" r:id="rId6"/>
    <p:sldId id="287" r:id="rId7"/>
    <p:sldId id="286" r:id="rId8"/>
    <p:sldId id="275" r:id="rId9"/>
    <p:sldId id="28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1377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50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5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7245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14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573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84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201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7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31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51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1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855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23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42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8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17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836246A-86AC-4777-9007-4A79382F905F}" type="datetimeFigureOut">
              <a:rPr lang="en-GB" smtClean="0"/>
              <a:t>16/02/2021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CCE8A-0B66-403F-8C49-7B3F9800B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3768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e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7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44" y="91480"/>
            <a:ext cx="6059895" cy="2280249"/>
          </a:xfrm>
        </p:spPr>
        <p:txBody>
          <a:bodyPr/>
          <a:lstStyle/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Shopping in Rwanda</a:t>
            </a:r>
          </a:p>
        </p:txBody>
      </p:sp>
      <p:pic>
        <p:nvPicPr>
          <p:cNvPr id="4" name="Picture 2" descr="Image preview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364" y="171530"/>
            <a:ext cx="919788" cy="141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9848" y="366687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1" y="2607619"/>
            <a:ext cx="4963386" cy="3856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80" y="2607619"/>
            <a:ext cx="5106068" cy="38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149306" y="2044013"/>
            <a:ext cx="353683" cy="319177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1223" y="286109"/>
            <a:ext cx="609600" cy="6096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1" y="456625"/>
            <a:ext cx="8825690" cy="5886666"/>
          </a:xfrm>
        </p:spPr>
      </p:pic>
    </p:spTree>
    <p:extLst>
      <p:ext uri="{BB962C8B-B14F-4D97-AF65-F5344CB8AC3E}">
        <p14:creationId xmlns:p14="http://schemas.microsoft.com/office/powerpoint/2010/main" val="205890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564AF-D516-4F01-A698-FDC8054FB6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2998" y="147918"/>
            <a:ext cx="609600" cy="609600"/>
          </a:xfrm>
          <a:prstGeom prst="rect">
            <a:avLst/>
          </a:prstGeom>
        </p:spPr>
      </p:pic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FC3595AC-DFA0-472E-B003-48C776C5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9993" y="2030895"/>
            <a:ext cx="4522679" cy="339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>
            <a:extLst>
              <a:ext uri="{FF2B5EF4-FFF2-40B4-BE49-F238E27FC236}">
                <a16:creationId xmlns:a16="http://schemas.microsoft.com/office/drawing/2014/main" id="{A2DAB3EA-326B-4012-8C86-AAB972239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86204" y="2030895"/>
            <a:ext cx="4522680" cy="339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>
            <a:extLst>
              <a:ext uri="{FF2B5EF4-FFF2-40B4-BE49-F238E27FC236}">
                <a16:creationId xmlns:a16="http://schemas.microsoft.com/office/drawing/2014/main" id="{97FAC7D1-4BD3-4E27-810E-5C6C3C36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5372" y="1521350"/>
            <a:ext cx="4794437" cy="359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64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2596" y="33355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1" y="510800"/>
            <a:ext cx="8750326" cy="58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23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253" y="159407"/>
            <a:ext cx="5203100" cy="360493"/>
          </a:xfrm>
        </p:spPr>
        <p:txBody>
          <a:bodyPr/>
          <a:lstStyle/>
          <a:p>
            <a:r>
              <a:rPr lang="en-GB" sz="2400" dirty="0" err="1"/>
              <a:t>Muhanga</a:t>
            </a:r>
            <a:r>
              <a:rPr lang="en-GB" sz="2400" dirty="0"/>
              <a:t> market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53" y="696265"/>
            <a:ext cx="2146517" cy="38373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062" y="1603079"/>
            <a:ext cx="2720496" cy="4863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3157" y="2357846"/>
            <a:ext cx="1993353" cy="3563537"/>
          </a:xfrm>
          <a:prstGeom prst="rect">
            <a:avLst/>
          </a:prstGeom>
        </p:spPr>
      </p:pic>
      <p:pic>
        <p:nvPicPr>
          <p:cNvPr id="1034" name="Picture 10" descr="https://attachments.office.net/owa/Sue.Bowen%40portsmouth.anglican.org/service.svc/s/GetAttachmentThumbnail?id=AAMkADVlYzgyMjJjLThmYmMtNDAzYy1iZjgzLTk4OGY5ZGI1NTI2ZgBGAAAAAADCKEkx3ySZRKEz%2FHUK0zjFBwCrw%2B6Bm%2Fl2Q6Hym9ftFYGJAAAAAAEMAACrw%2B6Bm%2Fl2Q6Hym9ftFYGJAAHY28uuAAABEgAQAB8W86hjzFtEoAWlU1KmroM%3D&amp;thumbnailType=2&amp;token=eyJhbGciOiJSUzI1NiIsImtpZCI6IjMwODE3OUNFNUY0QjUyRTc4QjJEQjg5NjZCQUY0RUNDMzcyN0FFRUUiLCJ0eXAiOiJKV1QiLCJ4NXQiOiJNSUY1emw5TFV1ZUxMYmlXYTY5T3pEY25ydTQifQ.eyJvcmlnaW4iOiJodHRwczovL291dGxvb2sub2ZmaWNlLmNvbSIsInVjIjoiY2Y3MDcxNzllYThkNGUyODhjNTViMzExYjc2OTRhZjciLCJzaWduaW5fc3RhdGUiOiJbXCJrbXNpXCJdIiwidmVyIjoiRXhjaGFuZ2UuQ2FsbGJhY2suVjEiLCJhcHBjdHhzZW5kZXIiOiJPd2FEb3dubG9hZEAzMWZhMDY0NS00YjI5LTQyZTktYWNkZi00MzM5MWZmNmM5NGQiLCJpc3NyaW5nIjoiV1ciLCJhcHBjdHgiOiJ7XCJtc2V4Y2hwcm90XCI6XCJvd2FcIixcInB1aWRcIjpcIjExNTM4MDExMTQ4ODU2NzIxNjlcIixcInNjb3BlXCI6XCJPd2FEb3dubG9hZFwiLFwib2lkXCI6XCJiMmQ5ZGVjNS1kMmVmLTRmYjEtYTI2YS01NTU1NzQ1MDMzZTlcIixcInByaW1hcnlzaWRcIjpcIlMtMS01LTIxLTM1MjE1MTQ3NzItMzA4ODc1OTkwMS0xMzM5Nzg1ODU5LTYzMjk4ODFcIn0iLCJuYmYiOjE2MTIyNjY3MDgsImV4cCI6MTYxMjI2NzMwOCwiaXNzIjoiMDAwMDAwMDItMDAwMC0wZmYxLWNlMDAtMDAwMDAwMDAwMDAwQDMxZmEwNjQ1LTRiMjktNDJlOS1hY2RmLTQzMzkxZmY2Yzk0ZCIsImF1ZCI6IjAwMDAwMDAyLTAwMDAtMGZmMS1jZTAwLTAwMDAwMDAwMDAwMC9hdHRhY2htZW50cy5vZmZpY2UubmV0QDMxZmEwNjQ1LTRiMjktNDJlOS1hY2RmLTQzMzkxZmY2Yzk0ZCIsImhhcHAiOiJvd2EifQ.L4F50fcx7X2PIyMVilDzBiBWxxqVgRBsBjejBxcQgrM-YVVDlRN9DIV8NQnKAuoJrV4KjmNdAL-IlHDeeR87oTnqj6hmhe1X9K1GLaXHWQ8cQ4c8Ox1adnsoez_XzBiDQj20PL98MGDHh5kFRDh-j9rIPix_DfAUbiX_USFoQ-cJ-x_EOKQjKI3tLdHi1GBw9FZG8LhifDW3OF7F1bU564Nh_6VVTDMNBFeR9eQrPjXRbHqRMxgo8l_IorZnXQyxtSHuCpHG2OVoIpvkH-B2oe9bKcIJ9EUtHNPNz9fG5h44jHUPs6Uq602Cl0zl1G8NKKdD-2Rimo-auYTGvwGScA&amp;X-OWA-CANARY=zCu880BQkkqV1ixipoRS7PAQiThxx9gYbm-2uORh2kBlv4FO8rZzKpYiMGsZbosDPaPOwmQXax4.&amp;owa=outlook.office.com&amp;scriptVer=20210125001.08&amp;animation=tru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26" y="1982667"/>
            <a:ext cx="2494506" cy="445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09849" y="391465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44" y="189436"/>
            <a:ext cx="2455348" cy="1623258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09A0E61-C13D-43AC-B87E-8A3C2367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44" y="2834006"/>
            <a:ext cx="2042457" cy="363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17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8" y="128949"/>
            <a:ext cx="4598750" cy="3449063"/>
          </a:xfrm>
        </p:spPr>
      </p:pic>
      <p:pic>
        <p:nvPicPr>
          <p:cNvPr id="2050" name="Picture 2" descr="https://attachments.office.net/owa/Sue.Bowen%40portsmouth.anglican.org/service.svc/s/GetAttachmentThumbnail?id=AAMkADVlYzgyMjJjLThmYmMtNDAzYy1iZjgzLTk4OGY5ZGI1NTI2ZgBGAAAAAADCKEkx3ySZRKEz%2FHUK0zjFBwCrw%2B6Bm%2Fl2Q6Hym9ftFYGJAAAAAAEMAACrw%2B6Bm%2Fl2Q6Hym9ftFYGJAAHY28u2AAABEgAQAKeucsfLGOdKgegpBNT3goc%3D&amp;thumbnailType=2&amp;token=eyJhbGciOiJSUzI1NiIsImtpZCI6IjMwODE3OUNFNUY0QjUyRTc4QjJEQjg5NjZCQUY0RUNDMzcyN0FFRUUiLCJ0eXAiOiJKV1QiLCJ4NXQiOiJNSUY1emw5TFV1ZUxMYmlXYTY5T3pEY25ydTQifQ.eyJvcmlnaW4iOiJodHRwczovL291dGxvb2sub2ZmaWNlLmNvbSIsInVjIjoiY2Y3MDcxNzllYThkNGUyODhjNTViMzExYjc2OTRhZjciLCJzaWduaW5fc3RhdGUiOiJbXCJrbXNpXCJdIiwidmVyIjoiRXhjaGFuZ2UuQ2FsbGJhY2suVjEiLCJhcHBjdHhzZW5kZXIiOiJPd2FEb3dubG9hZEAzMWZhMDY0NS00YjI5LTQyZTktYWNkZi00MzM5MWZmNmM5NGQiLCJpc3NyaW5nIjoiV1ciLCJhcHBjdHgiOiJ7XCJtc2V4Y2hwcm90XCI6XCJvd2FcIixcInB1aWRcIjpcIjExNTM4MDExMTQ4ODU2NzIxNjlcIixcInNjb3BlXCI6XCJPd2FEb3dubG9hZFwiLFwib2lkXCI6XCJiMmQ5ZGVjNS1kMmVmLTRmYjEtYTI2YS01NTU1NzQ1MDMzZTlcIixcInByaW1hcnlzaWRcIjpcIlMtMS01LTIxLTM1MjE1MTQ3NzItMzA4ODc1OTkwMS0xMzM5Nzg1ODU5LTYzMjk4ODFcIn0iLCJuYmYiOjE2MTIyNjc5ODgsImV4cCI6MTYxMjI2ODU4OCwiaXNzIjoiMDAwMDAwMDItMDAwMC0wZmYxLWNlMDAtMDAwMDAwMDAwMDAwQDMxZmEwNjQ1LTRiMjktNDJlOS1hY2RmLTQzMzkxZmY2Yzk0ZCIsImF1ZCI6IjAwMDAwMDAyLTAwMDAtMGZmMS1jZTAwLTAwMDAwMDAwMDAwMC9hdHRhY2htZW50cy5vZmZpY2UubmV0QDMxZmEwNjQ1LTRiMjktNDJlOS1hY2RmLTQzMzkxZmY2Yzk0ZCIsImhhcHAiOiJvd2EifQ.JGvnIIv7wS-YJNCBtGNjMX5k94qy0zJe3JBuU4gDgyaQht9rS-KG7yHbfTItYAV-wCXErkGKOO7XeTY63dqZXIX8vudLqptyeisDfPKohBQOnM6dz9HP6gzK17xWa2rEyqiq6sq4MiNB-xR_pz9TDjeeob8XXX653Ka3OwiB4sWusArMN25LM_odx6pHAJai4kRhemG_MoIRpt_IBm-WCAD7rn3YjfZjIqrqbl2VbQ-07MkhDH0nfpa5ZV9dXKF0l2akx-epKSg9luJUEiZkt896H2Mrlf99gEF0NzREXsJwyr66yHaaUWglwbzcf2uXj-i4SSBw2_znjSkKpEaFhA&amp;X-OWA-CANARY=Y1EDV8AJIUijovqyM02_P6D68EZ0x9gY7hRNm1FwuyMjZ47rFaC5wMCtx4Fd-ffIBBrQB-GS85k.&amp;owa=outlook.office.com&amp;scriptVer=20210125001.08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18" y="3063128"/>
            <a:ext cx="4804912" cy="360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45" y="1338004"/>
            <a:ext cx="3829258" cy="51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01223" y="344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1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5822" y="293129"/>
            <a:ext cx="3434182" cy="5091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>
                <a:latin typeface="+mn-lt"/>
              </a:rPr>
              <a:t>Kigali Market</a:t>
            </a:r>
          </a:p>
        </p:txBody>
      </p:sp>
      <p:pic>
        <p:nvPicPr>
          <p:cNvPr id="1026" name="Picture 2" descr="https://attachments.office.net/owa/Sue.Bowen%40portsmouth.anglican.org/service.svc/s/GetAttachmentThumbnail?id=AAMkADVlYzgyMjJjLThmYmMtNDAzYy1iZjgzLTk4OGY5ZGI1NTI2ZgBGAAAAAADCKEkx3ySZRKEz%2FHUK0zjFBwCrw%2B6Bm%2Fl2Q6Hym9ftFYGJAAAAAAEMAACrw%2B6Bm%2Fl2Q6Hym9ftFYGJAAHaRjn4AAABEgAQAODAxmZLJxpCnDqbruS0fBI%3D&amp;thumbnailType=2&amp;token=eyJhbGciOiJSUzI1NiIsImtpZCI6IjMwODE3OUNFNUY0QjUyRTc4QjJEQjg5NjZCQUY0RUNDMzcyN0FFRUUiLCJ0eXAiOiJKV1QiLCJ4NXQiOiJNSUY1emw5TFV1ZUxMYmlXYTY5T3pEY25ydTQifQ.eyJvcmlnaW4iOiJodHRwczovL291dGxvb2sub2ZmaWNlLmNvbSIsInVjIjoiYjc5ZmRiYTVkMTMzNDk1NGJjYTFiOWUxZDFlZTlmMTciLCJzaWduaW5fc3RhdGUiOiJbXCJrbXNpXCJdIiwidmVyIjoiRXhjaGFuZ2UuQ2FsbGJhY2suVjEiLCJhcHBjdHhzZW5kZXIiOiJPd2FEb3dubG9hZEAzMWZhMDY0NS00YjI5LTQyZTktYWNkZi00MzM5MWZmNmM5NGQiLCJpc3NyaW5nIjoiV1ciLCJhcHBjdHgiOiJ7XCJtc2V4Y2hwcm90XCI6XCJvd2FcIixcInB1aWRcIjpcIjExNTM4MDExMTQ4ODU2NzIxNjlcIixcInNjb3BlXCI6XCJPd2FEb3dubG9hZFwiLFwib2lkXCI6XCJiMmQ5ZGVjNS1kMmVmLTRmYjEtYTI2YS01NTU1NzQ1MDMzZTlcIixcInByaW1hcnlzaWRcIjpcIlMtMS01LTIxLTM1MjE1MTQ3NzItMzA4ODc1OTkwMS0xMzM5Nzg1ODU5LTYzMjk4ODFcIn0iLCJuYmYiOjE2MTI0NDQ4NDIsImV4cCI6MTYxMjQ0NTQ0MiwiaXNzIjoiMDAwMDAwMDItMDAwMC0wZmYxLWNlMDAtMDAwMDAwMDAwMDAwQDMxZmEwNjQ1LTRiMjktNDJlOS1hY2RmLTQzMzkxZmY2Yzk0ZCIsImF1ZCI6IjAwMDAwMDAyLTAwMDAtMGZmMS1jZTAwLTAwMDAwMDAwMDAwMC9hdHRhY2htZW50cy5vZmZpY2UubmV0QDMxZmEwNjQ1LTRiMjktNDJlOS1hY2RmLTQzMzkxZmY2Yzk0ZCIsImhhcHAiOiJvd2EifQ.TePlNV2cYPdZDv_gKynkZLprjnKhvCvQEIIdxvIVYEvLWEWZloBjj2wHr9UHCylP3EqGiOVgyrdFOereLyg8QFa8fF-qjWpecTZLWL6NUZzDqQ1pbOnMR6QsxX5_rvzvywagbiQHssASYsZFKyXyB7UW2DsSY2WIc4-es0jflRuis3CRvfLMvE7Nt9tneodeW47qnXC1Bl7wlhKgMUBf0KgtRRaaj-CrspSoLGZMrCRojHHC6uC5eiAx1j9HuxRCSOeQuW2Ni57Hnv6e_-UEeK0l3N_3BIZgb9SxLVkdux9hUnfU32Gp2VGItb9dYFEsBxSL34msEaJcaXrMU1teWA&amp;X-OWA-CANARY=ngZyMC8G70eWQcKdMKgNodAPMS0QydgYjDayFUkQHBkcsYhndClqbNzydJoPkpO_2qljPl4yPvY.&amp;owa=outlook.office.com&amp;scriptVer=20210125001.10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857" y="1616005"/>
            <a:ext cx="3661706" cy="43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62" y="1325561"/>
            <a:ext cx="3618803" cy="482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28" y="1472225"/>
            <a:ext cx="3508805" cy="467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7102" y="293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2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2" y="232913"/>
            <a:ext cx="3669102" cy="2751827"/>
          </a:xfrm>
          <a:prstGeom prst="rect">
            <a:avLst/>
          </a:prstGeom>
        </p:spPr>
      </p:pic>
      <p:pic>
        <p:nvPicPr>
          <p:cNvPr id="2050" name="Picture 2" descr="https://attachments.office.net/owa/Sue.Bowen%40portsmouth.anglican.org/service.svc/s/GetAttachmentThumbnail?id=AAMkADVlYzgyMjJjLThmYmMtNDAzYy1iZjgzLTk4OGY5ZGI1NTI2ZgBGAAAAAADCKEkx3ySZRKEz%2FHUK0zjFBwCrw%2B6Bm%2Fl2Q6Hym9ftFYGJAAAAAAEMAACrw%2B6Bm%2Fl2Q6Hym9ftFYGJAAHaRjn7AAABEgAQACUJ4ndtDHZFhFYHa6fH9B8%3D&amp;thumbnailType=2&amp;token=eyJhbGciOiJSUzI1NiIsImtpZCI6IjMwODE3OUNFNUY0QjUyRTc4QjJEQjg5NjZCQUY0RUNDMzcyN0FFRUUiLCJ0eXAiOiJKV1QiLCJ4NXQiOiJNSUY1emw5TFV1ZUxMYmlXYTY5T3pEY25ydTQifQ.eyJvcmlnaW4iOiJodHRwczovL291dGxvb2sub2ZmaWNlLmNvbSIsInVjIjoiYjc5ZmRiYTVkMTMzNDk1NGJjYTFiOWUxZDFlZTlmMTciLCJzaWduaW5fc3RhdGUiOiJbXCJrbXNpXCJdIiwidmVyIjoiRXhjaGFuZ2UuQ2FsbGJhY2suVjEiLCJhcHBjdHhzZW5kZXIiOiJPd2FEb3dubG9hZEAzMWZhMDY0NS00YjI5LTQyZTktYWNkZi00MzM5MWZmNmM5NGQiLCJpc3NyaW5nIjoiV1ciLCJhcHBjdHgiOiJ7XCJtc2V4Y2hwcm90XCI6XCJvd2FcIixcInB1aWRcIjpcIjExNTM4MDExMTQ4ODU2NzIxNjlcIixcInNjb3BlXCI6XCJPd2FEb3dubG9hZFwiLFwib2lkXCI6XCJiMmQ5ZGVjNS1kMmVmLTRmYjEtYTI2YS01NTU1NzQ1MDMzZTlcIixcInByaW1hcnlzaWRcIjpcIlMtMS01LTIxLTM1MjE1MTQ3NzItMzA4ODc1OTkwMS0xMzM5Nzg1ODU5LTYzMjk4ODFcIn0iLCJuYmYiOjE2MTI0NDYzNTAsImV4cCI6MTYxMjQ0Njk1MCwiaXNzIjoiMDAwMDAwMDItMDAwMC0wZmYxLWNlMDAtMDAwMDAwMDAwMDAwQDMxZmEwNjQ1LTRiMjktNDJlOS1hY2RmLTQzMzkxZmY2Yzk0ZCIsImF1ZCI6IjAwMDAwMDAyLTAwMDAtMGZmMS1jZTAwLTAwMDAwMDAwMDAwMC9hdHRhY2htZW50cy5vZmZpY2UubmV0QDMxZmEwNjQ1LTRiMjktNDJlOS1hY2RmLTQzMzkxZmY2Yzk0ZCIsImhhcHAiOiJvd2EifQ.fK4j5rjGp3vIWq4CA0Ns0Hm8_HAE-F0p8rMr9dAfIipJLRkgGRnB6DkEFjUfEJMJm7wjd70F4GbELu7Ux7b5TXeyB1n81Cp3SoeE3_uzPCqu90_dZmSnf3O_eT8bAvNillBS0eVC_4jW9Rvpy-u3c-ib0yE8lZR7cAfLathXqMtELn7UWCC4nvXy-JSl8Ra8M-PJez2BbQ4Bi-7BqIZY7NDXEdkUpHbSe_Cgw6xe9TGM7rzI0WUtz8aK-PIZAck8pr5-ZhHJ-lk2lBrVw_1zDwOSamzEoQAa7PKImQo6xJWyV1RVgDKlayVat2AkxNoWhRX5Pt4ptk0UY5MbliIlWw&amp;X-OWA-CANARY=Mudyf2lVmUms39ngsLiu4wBXs4ATydgY6Tx-G-P-xxurzFBAA3GBzI1t8AlFKekPpv1JcTM6ZcI.&amp;owa=outlook.office.com&amp;scriptVer=20210125001.10&amp;animation=tr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45054" y="974784"/>
            <a:ext cx="5359879" cy="401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previe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3" y="3354267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51" y="1447830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651" y="4001248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9849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7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070" y="1307610"/>
            <a:ext cx="5445824" cy="408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pre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650" y="626883"/>
            <a:ext cx="4155798" cy="55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35728" y="415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F7A913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899</TotalTime>
  <Words>7</Words>
  <Application>Microsoft Office PowerPoint</Application>
  <PresentationFormat>Widescreen</PresentationFormat>
  <Paragraphs>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Comic Sans MS</vt:lpstr>
      <vt:lpstr>Wingdings 3</vt:lpstr>
      <vt:lpstr>Ion</vt:lpstr>
      <vt:lpstr>Shopping in Rwanda</vt:lpstr>
      <vt:lpstr>PowerPoint Presentation</vt:lpstr>
      <vt:lpstr>PowerPoint Presentation</vt:lpstr>
      <vt:lpstr>PowerPoint Presentation</vt:lpstr>
      <vt:lpstr>Muhanga market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to school in Rwanda</dc:title>
  <dc:creator>Sue Bowen</dc:creator>
  <cp:lastModifiedBy>Sue Bowen</cp:lastModifiedBy>
  <cp:revision>80</cp:revision>
  <dcterms:created xsi:type="dcterms:W3CDTF">2019-03-06T08:26:43Z</dcterms:created>
  <dcterms:modified xsi:type="dcterms:W3CDTF">2021-02-16T14:43:59Z</dcterms:modified>
</cp:coreProperties>
</file>