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sldIdLst>
    <p:sldId id="284" r:id="rId2"/>
    <p:sldId id="258" r:id="rId3"/>
    <p:sldId id="281" r:id="rId4"/>
    <p:sldId id="286" r:id="rId5"/>
    <p:sldId id="287" r:id="rId6"/>
    <p:sldId id="288" r:id="rId7"/>
    <p:sldId id="291" r:id="rId8"/>
    <p:sldId id="275" r:id="rId9"/>
    <p:sldId id="285" r:id="rId10"/>
    <p:sldId id="289" r:id="rId11"/>
    <p:sldId id="2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37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250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50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245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14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573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84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201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97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3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51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61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5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23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42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98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1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836246A-86AC-4777-9007-4A79382F905F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376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35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11" Type="http://schemas.openxmlformats.org/officeDocument/2006/relationships/image" Target="../media/image34.jpeg"/><Relationship Id="rId5" Type="http://schemas.openxmlformats.org/officeDocument/2006/relationships/image" Target="../media/image2.png"/><Relationship Id="rId10" Type="http://schemas.openxmlformats.org/officeDocument/2006/relationships/image" Target="../media/image33.jpeg"/><Relationship Id="rId4" Type="http://schemas.openxmlformats.org/officeDocument/2006/relationships/image" Target="../media/image1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wandan_Revolution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rulenumberoneblog.com/2014/04/07/strategies-for-engaging-students-curiosity-with-information-literacy/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36.jpg"/><Relationship Id="rId10" Type="http://schemas.openxmlformats.org/officeDocument/2006/relationships/hyperlink" Target="https://pxhere.com/en/photo/777515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777515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hyperlink" Target="https://www.pikist.com/free-photo-vugeg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en.wikipedia.org/wiki/Brickworks" TargetMode="External"/><Relationship Id="rId5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cooking-gas-stove-kitchen-stove-206177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en.wikipedia.org/wiki/Potjiekos" TargetMode="External"/><Relationship Id="rId5" Type="http://schemas.openxmlformats.org/officeDocument/2006/relationships/image" Target="../media/image21.jpg"/><Relationship Id="rId10" Type="http://schemas.openxmlformats.org/officeDocument/2006/relationships/hyperlink" Target="https://en.wikibooks.org/wiki/Wikijunior:How_Things_Work/Microwave_oven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pngimg.com/download/18175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png"/><Relationship Id="rId5" Type="http://schemas.openxmlformats.org/officeDocument/2006/relationships/hyperlink" Target="https://chryte.wordpress.com/2016/05/11/our-new-home/" TargetMode="Externa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iha.com/short-term-rentals-kennington/xhw/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85" y="422694"/>
            <a:ext cx="4722802" cy="681487"/>
          </a:xfrm>
        </p:spPr>
        <p:txBody>
          <a:bodyPr/>
          <a:lstStyle/>
          <a:p>
            <a:r>
              <a:rPr lang="en-GB" sz="4400" b="1" dirty="0">
                <a:solidFill>
                  <a:schemeClr val="tx1"/>
                </a:solidFill>
                <a:latin typeface="+mn-lt"/>
              </a:rPr>
              <a:t>Rwandan Houses</a:t>
            </a:r>
          </a:p>
        </p:txBody>
      </p:sp>
      <p:pic>
        <p:nvPicPr>
          <p:cNvPr id="4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2628" y="226476"/>
            <a:ext cx="1138993" cy="175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5728" y="320615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1" y="3403571"/>
            <a:ext cx="4555886" cy="3031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47" y="226476"/>
            <a:ext cx="2926080" cy="21945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32" y="2643166"/>
            <a:ext cx="2473505" cy="18551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56" y="2154212"/>
            <a:ext cx="2678023" cy="20085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64" y="4335055"/>
            <a:ext cx="3416342" cy="219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D3BD322D-4B63-461D-895F-B34FAEC3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DD5F700-1563-4C8E-8B54-07C9C0307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FFD74693-C07F-483F-8700-DA23A64B7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03C78E4-BC36-43A7-B1ED-A5FADF22B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39A7798-E0AD-4EEC-B122-C569DAA1D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A205A82E-DA0F-418E-9EEC-3862AAC36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78FD02C3-395A-46B2-A5FA-854193320C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4"/>
          <a:stretch/>
        </p:blipFill>
        <p:spPr bwMode="auto">
          <a:xfrm>
            <a:off x="7408095" y="1499504"/>
            <a:ext cx="4037011" cy="492440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preview">
            <a:extLst>
              <a:ext uri="{FF2B5EF4-FFF2-40B4-BE49-F238E27FC236}">
                <a16:creationId xmlns:a16="http://schemas.microsoft.com/office/drawing/2014/main" id="{9A0F4AB9-38EC-4F90-8D2D-B34279C7C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5511" y="778327"/>
            <a:ext cx="3767709" cy="28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preview">
            <a:extLst>
              <a:ext uri="{FF2B5EF4-FFF2-40B4-BE49-F238E27FC236}">
                <a16:creationId xmlns:a16="http://schemas.microsoft.com/office/drawing/2014/main" id="{57049A77-4D0B-4BE9-B0E1-FEDC1E9DF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1401" y="3256737"/>
            <a:ext cx="3759199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preview">
            <a:extLst>
              <a:ext uri="{FF2B5EF4-FFF2-40B4-BE49-F238E27FC236}">
                <a16:creationId xmlns:a16="http://schemas.microsoft.com/office/drawing/2014/main" id="{028856E4-A7BC-4C7A-B117-8595E348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23" y="332367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EB0059-FE84-4009-AB03-05BFA8FF3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14012" y="415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E500A6-551E-40AE-B987-E3BEF4745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0753" y="345489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565E87-AA35-43BD-A51F-9732A16CC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83538" y="2299316"/>
            <a:ext cx="3196202" cy="1866808"/>
          </a:xfrm>
          <a:prstGeom prst="rect">
            <a:avLst/>
          </a:prstGeom>
        </p:spPr>
      </p:pic>
      <p:pic>
        <p:nvPicPr>
          <p:cNvPr id="14" name="Picture 13" descr="A picture containing sky, outdoor, building, ground&#10;&#10;Description automatically generated">
            <a:extLst>
              <a:ext uri="{FF2B5EF4-FFF2-40B4-BE49-F238E27FC236}">
                <a16:creationId xmlns:a16="http://schemas.microsoft.com/office/drawing/2014/main" id="{3F484F73-0F1B-4A2F-912C-DEF8916DB4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966922" y="4166124"/>
            <a:ext cx="3909134" cy="2931851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17" name="Picture 16" descr="A picture containing outdoor, ground, sky, house&#10;&#10;Description automatically generated">
            <a:extLst>
              <a:ext uri="{FF2B5EF4-FFF2-40B4-BE49-F238E27FC236}">
                <a16:creationId xmlns:a16="http://schemas.microsoft.com/office/drawing/2014/main" id="{828CC49B-7B5A-43F3-9F91-DA80E0DAB7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924276" y="2071247"/>
            <a:ext cx="3798466" cy="2322945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21" name="Picture 4" descr="Image preview">
            <a:extLst>
              <a:ext uri="{FF2B5EF4-FFF2-40B4-BE49-F238E27FC236}">
                <a16:creationId xmlns:a16="http://schemas.microsoft.com/office/drawing/2014/main" id="{853AC614-A1DC-4EA3-A64B-7FD9F2D14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62" y="331293"/>
            <a:ext cx="3518253" cy="1968023"/>
          </a:xfrm>
          <a:prstGeom prst="rect">
            <a:avLst/>
          </a:prstGeom>
          <a:noFill/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955E31-6599-482F-A56F-57F5B6F36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7488" y="389877"/>
            <a:ext cx="609600" cy="609600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559797F-1CB4-4E37-A039-C621FF1A1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3" y="2116099"/>
            <a:ext cx="4694171" cy="262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8B468E1F-FBD8-4550-A27B-BD46F06E9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2" y="493451"/>
            <a:ext cx="5386778" cy="30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A9521DED-6FBD-4D07-903C-809B4C606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59" y="3667982"/>
            <a:ext cx="5175809" cy="28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8F41F9-4F14-4BD8-A183-57EB87B99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5243" y="325471"/>
            <a:ext cx="609600" cy="609600"/>
          </a:xfrm>
          <a:prstGeom prst="rect">
            <a:avLst/>
          </a:prstGeom>
        </p:spPr>
      </p:pic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3B3BC58E-F38A-4D98-AB7E-A4DE44BFAF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589" y="3169119"/>
            <a:ext cx="2611469" cy="348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preview">
            <a:extLst>
              <a:ext uri="{FF2B5EF4-FFF2-40B4-BE49-F238E27FC236}">
                <a16:creationId xmlns:a16="http://schemas.microsoft.com/office/drawing/2014/main" id="{CA1981BA-73E8-4157-8368-EABD186A0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5409" y="765292"/>
            <a:ext cx="4157754" cy="31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utdoor, ground, sky, house&#10;&#10;Description automatically generated">
            <a:extLst>
              <a:ext uri="{FF2B5EF4-FFF2-40B4-BE49-F238E27FC236}">
                <a16:creationId xmlns:a16="http://schemas.microsoft.com/office/drawing/2014/main" id="{9CB47DA2-F8CC-4D88-8B43-1DE619171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87519" y="325261"/>
            <a:ext cx="5447466" cy="3631644"/>
          </a:xfrm>
          <a:prstGeom prst="rect">
            <a:avLst/>
          </a:prstGeom>
        </p:spPr>
      </p:pic>
      <p:pic>
        <p:nvPicPr>
          <p:cNvPr id="10" name="Picture 9" descr="A picture containing outdoor, roof&#10;&#10;Description automatically generated">
            <a:extLst>
              <a:ext uri="{FF2B5EF4-FFF2-40B4-BE49-F238E27FC236}">
                <a16:creationId xmlns:a16="http://schemas.microsoft.com/office/drawing/2014/main" id="{48C67A3D-A6A2-4D11-AF21-8D36C52BE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415533" y="4163350"/>
            <a:ext cx="32194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6A0794-8AA2-45F2-8628-2615DC0AA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2998" y="32773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0CC069-627D-4CE7-A947-47B584C11EA6}"/>
              </a:ext>
            </a:extLst>
          </p:cNvPr>
          <p:cNvSpPr txBox="1"/>
          <p:nvPr/>
        </p:nvSpPr>
        <p:spPr>
          <a:xfrm>
            <a:off x="553375" y="466818"/>
            <a:ext cx="635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Clay is dried in the sun or in special ovens to made bricks for building houses</a:t>
            </a:r>
          </a:p>
        </p:txBody>
      </p:sp>
      <p:pic>
        <p:nvPicPr>
          <p:cNvPr id="5" name="Picture 4" descr="A picture containing ground, sky, outdoor, soil&#10;&#10;Description automatically generated">
            <a:extLst>
              <a:ext uri="{FF2B5EF4-FFF2-40B4-BE49-F238E27FC236}">
                <a16:creationId xmlns:a16="http://schemas.microsoft.com/office/drawing/2014/main" id="{D7F8C0AE-2E5F-43A7-8140-76F2544C6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328908" y="1333870"/>
            <a:ext cx="6566517" cy="49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577F59-FBAD-42F4-8722-276561772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6265" y="32773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C9CC7-EE23-4F2B-A2DA-50853BF77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04799" y="196338"/>
            <a:ext cx="4134036" cy="5506535"/>
          </a:xfrm>
          <a:prstGeom prst="rect">
            <a:avLst/>
          </a:prstGeom>
        </p:spPr>
      </p:pic>
      <p:pic>
        <p:nvPicPr>
          <p:cNvPr id="7" name="Picture 6" descr="Close - up of a typewriter&#10;&#10;Description automatically generated">
            <a:extLst>
              <a:ext uri="{FF2B5EF4-FFF2-40B4-BE49-F238E27FC236}">
                <a16:creationId xmlns:a16="http://schemas.microsoft.com/office/drawing/2014/main" id="{F595246A-F991-42FF-9448-C1718D425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728838" y="399496"/>
            <a:ext cx="5144876" cy="3429000"/>
          </a:xfrm>
          <a:prstGeom prst="rect">
            <a:avLst/>
          </a:prstGeom>
        </p:spPr>
      </p:pic>
      <p:pic>
        <p:nvPicPr>
          <p:cNvPr id="5" name="Picture 4" descr="A picture containing indoor, microwave, floor, kitchen&#10;&#10;Description automatically generated">
            <a:extLst>
              <a:ext uri="{FF2B5EF4-FFF2-40B4-BE49-F238E27FC236}">
                <a16:creationId xmlns:a16="http://schemas.microsoft.com/office/drawing/2014/main" id="{6EC12711-9C4B-4380-B0DC-9946D1FBCD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814418" y="4008348"/>
            <a:ext cx="2550744" cy="191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1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0B4A0B-B675-4765-99E8-443DAE536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4120" y="327734"/>
            <a:ext cx="609600" cy="609600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821D95D6-2647-4331-B7C5-FBBB883311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818" y="1191941"/>
            <a:ext cx="6077935" cy="455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ACDAF79B-486D-440B-8F18-CF21903C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2953" y="4604751"/>
            <a:ext cx="2352429" cy="176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CDD78EB5-8679-414E-9280-C4DAF94BF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70722" y="1191940"/>
            <a:ext cx="6077935" cy="455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82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ll, indoor, bed, floor&#10;&#10;Description automatically generated">
            <a:extLst>
              <a:ext uri="{FF2B5EF4-FFF2-40B4-BE49-F238E27FC236}">
                <a16:creationId xmlns:a16="http://schemas.microsoft.com/office/drawing/2014/main" id="{4B74CF68-EA39-4805-BAD9-742FC647E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4116" y="973741"/>
            <a:ext cx="6352465" cy="4764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6CAB9-DE4A-42C5-A8E3-4A513F7BD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60315" y="2020711"/>
            <a:ext cx="3352447" cy="281657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5FCDAC-5E8B-4A4A-AE81-64C3947C3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9455" y="364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5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27A71D-A7B7-4CE9-8BDC-141176286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6365" y="44314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A8AEF4-8AB0-47BA-93CF-6A0CC32FD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22400" y="656947"/>
            <a:ext cx="9208655" cy="5544105"/>
          </a:xfrm>
          <a:prstGeom prst="rect">
            <a:avLst/>
          </a:prstGeom>
          <a:effectLst>
            <a:softEdge rad="749300"/>
          </a:effectLst>
        </p:spPr>
      </p:pic>
    </p:spTree>
    <p:extLst>
      <p:ext uri="{BB962C8B-B14F-4D97-AF65-F5344CB8AC3E}">
        <p14:creationId xmlns:p14="http://schemas.microsoft.com/office/powerpoint/2010/main" val="368967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B3D01A21-F48E-4708-9C47-E6079E993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6737" y="943773"/>
            <a:ext cx="6627271" cy="497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FDE30989-9959-4F85-89CE-61A89BA2D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16996" y="2419326"/>
            <a:ext cx="3067372" cy="230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BC07D8-95D6-43D5-BFEB-B943C4E29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9964" y="353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4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1">
      <a:dk1>
        <a:sysClr val="windowText" lastClr="000000"/>
      </a:dk1>
      <a:lt1>
        <a:sysClr val="window" lastClr="FFFFFF"/>
      </a:lt1>
      <a:dk2>
        <a:srgbClr val="F7A913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</Words>
  <Application>Microsoft Office PowerPoint</Application>
  <PresentationFormat>Widescreen</PresentationFormat>
  <Paragraphs>2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</vt:lpstr>
      <vt:lpstr>Rwandan Houses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Rwandan Houses</dc:title>
  <dc:creator>Sue Bowen</dc:creator>
  <cp:lastModifiedBy>Sue Bowen</cp:lastModifiedBy>
  <cp:revision>4</cp:revision>
  <dcterms:created xsi:type="dcterms:W3CDTF">2021-02-05T10:34:47Z</dcterms:created>
  <dcterms:modified xsi:type="dcterms:W3CDTF">2021-02-05T11:08:36Z</dcterms:modified>
</cp:coreProperties>
</file>